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2" r:id="rId2"/>
    <p:sldMasterId id="2147483708" r:id="rId3"/>
  </p:sldMasterIdLst>
  <p:notesMasterIdLst>
    <p:notesMasterId r:id="rId41"/>
  </p:notesMasterIdLst>
  <p:sldIdLst>
    <p:sldId id="256" r:id="rId4"/>
    <p:sldId id="280" r:id="rId5"/>
    <p:sldId id="274" r:id="rId6"/>
    <p:sldId id="275" r:id="rId7"/>
    <p:sldId id="277" r:id="rId8"/>
    <p:sldId id="276" r:id="rId9"/>
    <p:sldId id="257" r:id="rId10"/>
    <p:sldId id="258" r:id="rId11"/>
    <p:sldId id="259" r:id="rId12"/>
    <p:sldId id="260" r:id="rId13"/>
    <p:sldId id="261" r:id="rId14"/>
    <p:sldId id="281" r:id="rId15"/>
    <p:sldId id="282"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9" r:id="rId29"/>
    <p:sldId id="283" r:id="rId30"/>
    <p:sldId id="288" r:id="rId31"/>
    <p:sldId id="286" r:id="rId32"/>
    <p:sldId id="285" r:id="rId33"/>
    <p:sldId id="284" r:id="rId34"/>
    <p:sldId id="287" r:id="rId35"/>
    <p:sldId id="289" r:id="rId36"/>
    <p:sldId id="290" r:id="rId37"/>
    <p:sldId id="291" r:id="rId38"/>
    <p:sldId id="292" r:id="rId39"/>
    <p:sldId id="293" r:id="rId40"/>
  </p:sldIdLst>
  <p:sldSz cx="9144000" cy="5143500" type="screen16x9"/>
  <p:notesSz cx="9144000" cy="5143500"/>
  <p:embeddedFontLst>
    <p:embeddedFont>
      <p:font typeface="Calibri" panose="020F0502020204030204"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demi_bold" panose="020B0604020202020204" charset="0"/>
      <p:regular r:id="rId50"/>
    </p:embeddedFont>
    <p:embeddedFont>
      <p:font typeface="Open Sans-light" panose="020B0604020202020204" charset="0"/>
      <p:regular r:id="rId51"/>
    </p:embeddedFont>
    <p:embeddedFont>
      <p:font typeface="Oswald" panose="00000500000000000000" pitchFamily="2" charset="0"/>
      <p:regular r:id="rId52"/>
      <p:bold r:id="rId53"/>
    </p:embeddedFont>
    <p:embeddedFont>
      <p:font typeface="Source Sans Pro" panose="020B0503030403020204" pitchFamily="34" charset="0"/>
      <p:regular r:id="rId54"/>
      <p:bold r:id="rId55"/>
      <p:italic r:id="rId56"/>
      <p:boldItalic r:id="rId57"/>
    </p:embeddedFont>
  </p:embeddedFontLst>
  <p:custDataLst>
    <p:tags r:id="rId58"/>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p:cViewPr varScale="1">
        <p:scale>
          <a:sx n="107" d="100"/>
          <a:sy n="107" d="100"/>
        </p:scale>
        <p:origin x="754"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gs" Target="tags/tag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pPr/>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pPr/>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27042-6B61-B148-8485-8BBBFAA13D24}" type="slidenum">
              <a:rPr lang="en-US" smtClean="0"/>
              <a:pPr/>
              <a:t>4</a:t>
            </a:fld>
            <a:endParaRPr lang="en-US"/>
          </a:p>
        </p:txBody>
      </p:sp>
    </p:spTree>
    <p:extLst>
      <p:ext uri="{BB962C8B-B14F-4D97-AF65-F5344CB8AC3E}">
        <p14:creationId xmlns:p14="http://schemas.microsoft.com/office/powerpoint/2010/main" val="20053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1">
            <a:extLst>
              <a:ext uri="{DEFA07EC-7342-46F2-813D-1CD12BD696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B3E3F3-DD2B-4702-B1CC-1EA59D3FC2BC}"/>
              </a:ext>
            </a:extLst>
          </p:cNvPr>
          <p:cNvGrpSpPr/>
          <p:nvPr/>
        </p:nvGrpSpPr>
        <p:grpSpPr>
          <a:xfrm>
            <a:off x="7653848" y="-5901"/>
            <a:ext cx="789554" cy="2993127"/>
            <a:chOff x="0" y="0"/>
            <a:chExt cx="1047750" cy="3971925"/>
          </a:xfrm>
          <a:noFill/>
        </p:grpSpPr>
        <p:sp>
          <p:nvSpPr>
            <p:cNvPr id="3" name="Freeform: Shape 2">
              <a:extLst>
                <a:ext uri="{AE01DC01-99F4-4054-B37E-4783885090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0D5414-E9B1-4ECE-95B1-395CA922905A}"/>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4" name="Freeform: Shape 3">
              <a:extLst>
                <a:ext uri="{C94438B9-D69F-4266-973C-BC7025C811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429C95-1416-47F8-AF85-A8EFEA7F7BB0}"/>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5" name="Freeform: Shape 4">
              <a:extLst>
                <a:ext uri="{1B02A29D-C5FA-4B9C-8E61-254ABC8B64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1AD94C-202F-4C9F-9093-E29BF181D78E}"/>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6" name="Freeform: Shape 5">
              <a:extLst>
                <a:ext uri="{B5CD26FB-BF71-47B4-B33B-3E725B7E4D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157C7D-7243-4F4C-9116-7388F3467451}"/>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7" name="Freeform: Shape 6">
              <a:extLst>
                <a:ext uri="{CA1DF0A0-D891-48D2-877E-ED8412D9D8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85A23C-9433-47E2-9E88-B3927505F60E}"/>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8" name="Freeform: Shape 7">
              <a:extLst>
                <a:ext uri="{78E27E7D-E1A1-45C4-B687-791BA8FFC6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7B79CB-441D-4A58-84C8-02942829F07B}"/>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9" name="Oval 8">
              <a:extLst>
                <a:ext uri="{368ECCF4-9691-4545-B81B-2CEBD85F15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B3F515-9CA4-4B5A-9B57-08F4152F2157}"/>
                </a:ext>
              </a:extLst>
            </p:cNvPr>
            <p:cNvSpPr/>
            <p:nvPr/>
          </p:nvSpPr>
          <p:spPr>
            <a:xfrm>
              <a:off x="0" y="1990725"/>
              <a:ext cx="1047750" cy="1047750"/>
            </a:xfrm>
            <a:prstGeom prst="ellipse">
              <a:avLst/>
            </a:prstGeom>
            <a:solidFill>
              <a:srgbClr val="DE501F"/>
            </a:solidFill>
          </p:spPr>
        </p:sp>
        <p:sp>
          <p:nvSpPr>
            <p:cNvPr id="10" name="Oval 9">
              <a:extLst>
                <a:ext uri="{14D8103C-78CA-4263-85D4-090487E6AC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35A9DE-B1CF-4931-8110-F61D25566F9B}"/>
                </a:ext>
              </a:extLst>
            </p:cNvPr>
            <p:cNvSpPr/>
            <p:nvPr/>
          </p:nvSpPr>
          <p:spPr>
            <a:xfrm>
              <a:off x="161925" y="1990725"/>
              <a:ext cx="723900" cy="1047750"/>
            </a:xfrm>
            <a:prstGeom prst="ellipse">
              <a:avLst/>
            </a:prstGeom>
            <a:solidFill>
              <a:srgbClr val="FFDFAA"/>
            </a:solidFill>
          </p:spPr>
        </p:sp>
        <p:sp>
          <p:nvSpPr>
            <p:cNvPr id="11" name="Oval 10">
              <a:extLst>
                <a:ext uri="{CC220C40-2033-4D03-9E27-A84FF45101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EE95C1-3B1C-4EB9-BD92-829106E8D6C3}"/>
                </a:ext>
              </a:extLst>
            </p:cNvPr>
            <p:cNvSpPr/>
            <p:nvPr/>
          </p:nvSpPr>
          <p:spPr>
            <a:xfrm>
              <a:off x="361950" y="1990725"/>
              <a:ext cx="314325" cy="1047750"/>
            </a:xfrm>
            <a:prstGeom prst="ellipse">
              <a:avLst/>
            </a:prstGeom>
            <a:solidFill>
              <a:srgbClr val="B6562B"/>
            </a:solidFill>
          </p:spPr>
        </p:sp>
        <p:sp>
          <p:nvSpPr>
            <p:cNvPr id="12" name="Freeform: Shape 11">
              <a:extLst>
                <a:ext uri="{A631A75B-390F-4DBA-8F88-60D4B3C1B4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E4FA4A-5C30-461F-8BD9-C4B85ADC4683}"/>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13" name="Oval 12">
              <a:extLst>
                <a:ext uri="{65D3116D-EFFF-47F1-AF07-CE06C58EC3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12BCC9-DEA5-4958-8981-53A7340D561E}"/>
                </a:ext>
              </a:extLst>
            </p:cNvPr>
            <p:cNvSpPr/>
            <p:nvPr/>
          </p:nvSpPr>
          <p:spPr>
            <a:xfrm>
              <a:off x="447675" y="3371850"/>
              <a:ext cx="152400" cy="152400"/>
            </a:xfrm>
            <a:prstGeom prst="ellipse">
              <a:avLst/>
            </a:prstGeom>
            <a:solidFill>
              <a:srgbClr val="FFA62B"/>
            </a:solidFill>
          </p:spPr>
        </p:sp>
      </p:grpSp>
      <p:grpSp>
        <p:nvGrpSpPr>
          <p:cNvPr id="14" name="Group 13">
            <a:extLst>
              <a:ext uri="{3302C34B-E481-426D-A7FC-9115313009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CFE8E2-1D11-4E47-A632-3BD94E31674E}"/>
              </a:ext>
            </a:extLst>
          </p:cNvPr>
          <p:cNvGrpSpPr/>
          <p:nvPr/>
        </p:nvGrpSpPr>
        <p:grpSpPr>
          <a:xfrm>
            <a:off x="6701348" y="-882201"/>
            <a:ext cx="789554" cy="2993127"/>
            <a:chOff x="0" y="0"/>
            <a:chExt cx="1047750" cy="3971925"/>
          </a:xfrm>
          <a:noFill/>
        </p:grpSpPr>
        <p:sp>
          <p:nvSpPr>
            <p:cNvPr id="15" name="Freeform: Shape 14">
              <a:extLst>
                <a:ext uri="{5A77F3F9-C22D-4565-861A-0DA1E9498D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D445C3-79EA-4EB1-892E-A22E779CAB9F}"/>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16" name="Freeform: Shape 15">
              <a:extLst>
                <a:ext uri="{DFFEBA12-DEC9-4CEF-B950-2BF19CD76C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4AE5BB-D776-4EA3-92C4-3E0F403D4CA0}"/>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17" name="Freeform: Shape 16">
              <a:extLst>
                <a:ext uri="{8FF02512-5524-49D7-95CB-EF13AAC3DE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F83BCE-AE2B-4F8C-BDBD-EEA073C8DA02}"/>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18" name="Freeform: Shape 17">
              <a:extLst>
                <a:ext uri="{04C7C079-9D33-4791-98F9-1A771A9A54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7B01B1-CA65-4D41-8A67-D72608E43826}"/>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19" name="Freeform: Shape 18">
              <a:extLst>
                <a:ext uri="{0F2E2B0D-6158-4152-B0EA-0D17A9A297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2A8D41-FB12-4542-9E4A-53A2444AFFDE}"/>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20" name="Freeform: Shape 19">
              <a:extLst>
                <a:ext uri="{D63FCB74-2822-4F08-80F1-72384F4FE6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D9ACCB-8E6F-433C-8ACA-B633CCDDB5BF}"/>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21" name="Oval 20">
              <a:extLst>
                <a:ext uri="{F8E14E35-4BC2-4546-8633-F91A7CD29B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6730AE-179F-4C44-85BE-18029FB93711}"/>
                </a:ext>
              </a:extLst>
            </p:cNvPr>
            <p:cNvSpPr/>
            <p:nvPr/>
          </p:nvSpPr>
          <p:spPr>
            <a:xfrm>
              <a:off x="0" y="1990725"/>
              <a:ext cx="1047750" cy="1047750"/>
            </a:xfrm>
            <a:prstGeom prst="ellipse">
              <a:avLst/>
            </a:prstGeom>
            <a:solidFill>
              <a:srgbClr val="DE501F"/>
            </a:solidFill>
          </p:spPr>
        </p:sp>
        <p:sp>
          <p:nvSpPr>
            <p:cNvPr id="22" name="Oval 21">
              <a:extLst>
                <a:ext uri="{175F8676-50C0-4BAE-B89C-792632B751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A7D22C-0F1B-4073-9020-ED33ACE78F27}"/>
                </a:ext>
              </a:extLst>
            </p:cNvPr>
            <p:cNvSpPr/>
            <p:nvPr/>
          </p:nvSpPr>
          <p:spPr>
            <a:xfrm>
              <a:off x="161925" y="1990725"/>
              <a:ext cx="723900" cy="1047750"/>
            </a:xfrm>
            <a:prstGeom prst="ellipse">
              <a:avLst/>
            </a:prstGeom>
            <a:solidFill>
              <a:srgbClr val="FFDFAA"/>
            </a:solidFill>
          </p:spPr>
        </p:sp>
        <p:sp>
          <p:nvSpPr>
            <p:cNvPr id="23" name="Oval 22">
              <a:extLst>
                <a:ext uri="{9191C670-2F7A-4DDB-90ED-ECC5913AA3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5A5AD7-84CC-4003-8894-9E2CC08A2A0B}"/>
                </a:ext>
              </a:extLst>
            </p:cNvPr>
            <p:cNvSpPr/>
            <p:nvPr/>
          </p:nvSpPr>
          <p:spPr>
            <a:xfrm>
              <a:off x="361950" y="1990725"/>
              <a:ext cx="314325" cy="1047750"/>
            </a:xfrm>
            <a:prstGeom prst="ellipse">
              <a:avLst/>
            </a:prstGeom>
            <a:solidFill>
              <a:srgbClr val="B6562B"/>
            </a:solidFill>
          </p:spPr>
        </p:sp>
        <p:sp>
          <p:nvSpPr>
            <p:cNvPr id="24" name="Freeform: Shape 23">
              <a:extLst>
                <a:ext uri="{0E855025-719B-4CA8-83F8-B353973E64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092B02-5984-40AE-BC62-E52D391247FF}"/>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25" name="Oval 24">
              <a:extLst>
                <a:ext uri="{09797F8C-0D6E-43F6-914F-5B2689830F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91D27D-DFB1-4210-9285-FF7E28F90579}"/>
                </a:ext>
              </a:extLst>
            </p:cNvPr>
            <p:cNvSpPr/>
            <p:nvPr/>
          </p:nvSpPr>
          <p:spPr>
            <a:xfrm>
              <a:off x="447675" y="3371850"/>
              <a:ext cx="152400" cy="152400"/>
            </a:xfrm>
            <a:prstGeom prst="ellipse">
              <a:avLst/>
            </a:prstGeom>
            <a:solidFill>
              <a:srgbClr val="FFA62B"/>
            </a:solidFill>
          </p:spPr>
        </p:sp>
      </p:grpSp>
      <p:sp>
        <p:nvSpPr>
          <p:cNvPr id="26" name="Title 1">
            <a:extLst>
              <a:ext uri="{2B273175-71F4-4DF6-B282-36A96F425E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681B29-25A3-423D-BCC4-A54E9D6702A8}"/>
              </a:ext>
            </a:extLst>
          </p:cNvPr>
          <p:cNvSpPr>
            <a:spLocks noGrp="1"/>
          </p:cNvSpPr>
          <p:nvPr>
            <p:ph type="title"/>
          </p:nvPr>
        </p:nvSpPr>
        <p:spPr>
          <a:xfrm>
            <a:off x="701925" y="2124746"/>
            <a:ext cx="5965574" cy="1110580"/>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27" name="Subtitle 2">
            <a:extLst>
              <a:ext uri="{CCBF356F-C1B5-41DF-BC6D-E152AEEF2E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EE6E32-25C1-418E-B542-CFB63517407C}"/>
              </a:ext>
            </a:extLst>
          </p:cNvPr>
          <p:cNvSpPr>
            <a:spLocks noGrp="1"/>
          </p:cNvSpPr>
          <p:nvPr>
            <p:ph type="subTitle" idx="1"/>
          </p:nvPr>
        </p:nvSpPr>
        <p:spPr>
          <a:xfrm>
            <a:off x="701925" y="3238500"/>
            <a:ext cx="5965574" cy="476250"/>
          </a:xfrm>
          <a:prstGeom prst="rect">
            <a:avLst/>
          </a:prstGeom>
        </p:spPr>
        <p:txBody>
          <a:bodyPr vert="horz" lIns="91440" rtlCol="0" anchor="t">
            <a:noAutofit/>
          </a:bodyPr>
          <a:lstStyle>
            <a:lvl1pPr marL="47625" lvl="0" indent="0" algn="l">
              <a:lnSpc>
                <a:spcPct val="100000"/>
              </a:lnSpc>
              <a:spcBef>
                <a:spcPts val="0"/>
              </a:spcBef>
              <a:buNone/>
              <a:defRPr lang="en-US" sz="1600" b="0" i="0" baseline="0" dirty="0">
                <a:solidFill>
                  <a:schemeClr val="accent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28" name="Slide Number Placeholder 5">
            <a:extLst>
              <a:ext uri="{675E6254-DD0F-4E79-B259-C36DEE67F6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80A231-8EC0-48EE-8790-C55BEADE8119}"/>
              </a:ext>
            </a:extLst>
          </p:cNvPr>
          <p:cNvSpPr>
            <a:spLocks noGrp="1"/>
          </p:cNvSpPr>
          <p:nvPr>
            <p:ph type="sldNum" sz="quarter" idx="12"/>
          </p:nvPr>
        </p:nvSpPr>
        <p:spPr/>
        <p:txBody>
          <a:bodyPr rtlCol="0"/>
          <a:lstStyle>
            <a:lvl1pPr lvl="0"/>
          </a:lstStyle>
          <a:p>
            <a:r>
              <a:rPr lang="en-US" dirty="0"/>
              <a:t>&lt;#&gt;</a:t>
            </a:r>
          </a:p>
        </p:txBody>
      </p:sp>
      <p:sp>
        <p:nvSpPr>
          <p:cNvPr id="29" name="Footer Placeholder 4">
            <a:extLst>
              <a:ext uri="{FFD3A0FD-76C6-49CD-AE4A-9CB82ADF06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F45C36-5570-418A-8A96-9B8FE7AF9CB6}"/>
              </a:ext>
            </a:extLst>
          </p:cNvPr>
          <p:cNvSpPr>
            <a:spLocks noGrp="1"/>
          </p:cNvSpPr>
          <p:nvPr>
            <p:ph type="ftr" sz="quarter" idx="11"/>
          </p:nvPr>
        </p:nvSpPr>
        <p:spPr/>
        <p:txBody>
          <a:bodyPr rtlCol="0"/>
          <a:lstStyle>
            <a:lvl1pPr lvl="0"/>
          </a:lstStyle>
          <a:p>
            <a:r>
              <a:rPr lang="en-US" dirty="0"/>
              <a:t>Footer</a:t>
            </a:r>
          </a:p>
        </p:txBody>
      </p:sp>
      <p:sp>
        <p:nvSpPr>
          <p:cNvPr id="30" name="Date Placeholder 3">
            <a:extLst>
              <a:ext uri="{DB696C56-4B7C-40EF-883B-40E57171C3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B884DE-44D4-4096-BE9F-54E77DB7684D}"/>
              </a:ext>
            </a:extLst>
          </p:cNvPr>
          <p:cNvSpPr>
            <a:spLocks noGrp="1"/>
          </p:cNvSpPr>
          <p:nvPr>
            <p:ph type="dt" sz="half" idx="10"/>
          </p:nvPr>
        </p:nvSpPr>
        <p:spPr/>
        <p:txBody>
          <a:bodyPr rtlCol="0"/>
          <a:lstStyle>
            <a:lvl1pPr lvl="0"/>
          </a:lstStyle>
          <a:p>
            <a:r>
              <a:rPr lang="en-US" dirty="0"/>
              <a:t>Date</a:t>
            </a:r>
          </a:p>
        </p:txBody>
      </p:sp>
    </p:spTree>
    <p:extLst>
      <p:ext uri="{0F5C3B88-CB97-4D36-989E-B308F455398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08C35E2A-91C3-4FCB-B9DE-671C2F4215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820502-F916-481A-8F93-76EDCA35B229}"/>
              </a:ext>
            </a:extLst>
          </p:cNvPr>
          <p:cNvSpPr>
            <a:spLocks noGrp="1"/>
          </p:cNvSpPr>
          <p:nvPr>
            <p:ph type="title"/>
          </p:nvPr>
        </p:nvSpPr>
        <p:spPr/>
        <p:txBody>
          <a:bodyPr rtlCol="0"/>
          <a:lstStyle/>
          <a:p>
            <a:r>
              <a:rPr lang="en-US" dirty="0"/>
              <a:t>Click to edit Master title style</a:t>
            </a:r>
          </a:p>
        </p:txBody>
      </p:sp>
      <p:sp>
        <p:nvSpPr>
          <p:cNvPr id="3" name="Vertical Text Placeholder 2">
            <a:extLst>
              <a:ext uri="{FD2EEF93-0DAC-41B3-B02F-65CA936061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B2B99E-6A9D-4417-A2AD-BE3791757D4D}"/>
              </a:ext>
            </a:extLst>
          </p:cNvPr>
          <p:cNvSpPr>
            <a:spLocks noGrp="1"/>
          </p:cNvSpPr>
          <p:nvPr>
            <p:ph type="body"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4F03DBAB-3B86-4788-90A5-21C68C18EB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E3F48E-83BB-460F-A5E9-A9B8012A449F}"/>
              </a:ext>
            </a:extLst>
          </p:cNvPr>
          <p:cNvSpPr>
            <a:spLocks noGrp="1"/>
          </p:cNvSpPr>
          <p:nvPr>
            <p:ph type="dt" sz="half" idx="10"/>
          </p:nvPr>
        </p:nvSpPr>
        <p:spPr/>
        <p:txBody>
          <a:bodyPr rtlCol="0"/>
          <a:lstStyle/>
          <a:p>
            <a:fld id="{1FD71996-A826-4022-9520-24915CCE97DD}" type="datetime1">
              <a:rPr lang="en-US"/>
              <a:pPr/>
              <a:t>10/21/2022</a:t>
            </a:fld>
            <a:endParaRPr lang="en-US" dirty="0"/>
          </a:p>
        </p:txBody>
      </p:sp>
      <p:sp>
        <p:nvSpPr>
          <p:cNvPr id="5" name="Footer Placeholder 4">
            <a:extLst>
              <a:ext uri="{A27B3D88-BE03-4A97-B0E0-8392A8705F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E014D4-B591-4999-93D9-0814F8D9DC28}"/>
              </a:ext>
            </a:extLst>
          </p:cNvPr>
          <p:cNvSpPr>
            <a:spLocks noGrp="1"/>
          </p:cNvSpPr>
          <p:nvPr>
            <p:ph type="ftr" sz="quarter" idx="11"/>
          </p:nvPr>
        </p:nvSpPr>
        <p:spPr/>
        <p:txBody>
          <a:bodyPr rtlCol="0"/>
          <a:lstStyle/>
          <a:p>
            <a:endParaRPr lang="en-US" dirty="0"/>
          </a:p>
        </p:txBody>
      </p:sp>
      <p:sp>
        <p:nvSpPr>
          <p:cNvPr id="6" name="Slide Number Placeholder 5">
            <a:extLst>
              <a:ext uri="{1F38C0AF-D68B-48BD-914A-301B1500B6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213816-07E1-41DA-A888-936839D24468}"/>
              </a:ext>
            </a:extLst>
          </p:cNvPr>
          <p:cNvSpPr>
            <a:spLocks noGrp="1"/>
          </p:cNvSpPr>
          <p:nvPr>
            <p:ph type="sldNum" sz="quarter" idx="12"/>
          </p:nvPr>
        </p:nvSpPr>
        <p:spPr/>
        <p:txBody>
          <a:bodyPr rtlCol="0"/>
          <a:lstStyle/>
          <a:p>
            <a:fld id="{EC30FFAF-AA54-47A6-8BE0-8BCDC9C0DE85}" type="slidenum">
              <a:rPr/>
              <a:pPr/>
              <a:t>‹#›</a:t>
            </a:fld>
            <a:endParaRPr lang="en-US" dirty="0"/>
          </a:p>
        </p:txBody>
      </p:sp>
    </p:spTree>
    <p:extLst>
      <p:ext uri="{D990744C-B4FE-42B7-8C11-AA6033B44EA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EE6D0165-9DB2-4A11-812D-FA1AFB5A5D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D15B15-CAB7-4824-AE27-4FC77B5818FC}"/>
              </a:ext>
            </a:extLst>
          </p:cNvPr>
          <p:cNvSpPr>
            <a:spLocks noGrp="1"/>
          </p:cNvSpPr>
          <p:nvPr>
            <p:ph type="title"/>
          </p:nvPr>
        </p:nvSpPr>
        <p:spPr>
          <a:xfrm>
            <a:off x="6543674" y="273843"/>
            <a:ext cx="1971675" cy="4358878"/>
          </a:xfrm>
        </p:spPr>
        <p:txBody>
          <a:bodyPr vert="horz" rtlCol="0"/>
          <a:lstStyle/>
          <a:p>
            <a:r>
              <a:rPr lang="en-US" dirty="0"/>
              <a:t>Click to edit Master title style</a:t>
            </a:r>
          </a:p>
        </p:txBody>
      </p:sp>
      <p:sp>
        <p:nvSpPr>
          <p:cNvPr id="3" name="Vertical Text Placeholder 2">
            <a:extLst>
              <a:ext uri="{1F18B5D4-B66D-4082-B33E-7A39268FEB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B2D6B0-105C-4B80-93D6-55199C8E4403}"/>
              </a:ext>
            </a:extLst>
          </p:cNvPr>
          <p:cNvSpPr>
            <a:spLocks noGrp="1"/>
          </p:cNvSpPr>
          <p:nvPr>
            <p:ph type="body" idx="1"/>
          </p:nvPr>
        </p:nvSpPr>
        <p:spPr>
          <a:xfrm>
            <a:off x="628650" y="273843"/>
            <a:ext cx="5800725" cy="4358878"/>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26828EEF-335F-46FF-A54A-82A6A30126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3107DE-BD2C-440F-85BB-6C4F4C5A79E2}"/>
              </a:ext>
            </a:extLst>
          </p:cNvPr>
          <p:cNvSpPr>
            <a:spLocks noGrp="1"/>
          </p:cNvSpPr>
          <p:nvPr>
            <p:ph type="dt" sz="half" idx="10"/>
          </p:nvPr>
        </p:nvSpPr>
        <p:spPr/>
        <p:txBody>
          <a:bodyPr rtlCol="0"/>
          <a:lstStyle/>
          <a:p>
            <a:fld id="{9CB74335-E147-4CBF-A330-A090A692CD7A}" type="datetime1">
              <a:rPr lang="en-US"/>
              <a:pPr/>
              <a:t>10/21/2022</a:t>
            </a:fld>
            <a:endParaRPr lang="en-US" dirty="0"/>
          </a:p>
        </p:txBody>
      </p:sp>
      <p:sp>
        <p:nvSpPr>
          <p:cNvPr id="5" name="Footer Placeholder 4">
            <a:extLst>
              <a:ext uri="{9AE64FCA-F64E-493C-BC41-4D8D4069FB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2D37E6-349A-459A-9D65-89273AFA7B8E}"/>
              </a:ext>
            </a:extLst>
          </p:cNvPr>
          <p:cNvSpPr>
            <a:spLocks noGrp="1"/>
          </p:cNvSpPr>
          <p:nvPr>
            <p:ph type="ftr" sz="quarter" idx="11"/>
          </p:nvPr>
        </p:nvSpPr>
        <p:spPr/>
        <p:txBody>
          <a:bodyPr rtlCol="0"/>
          <a:lstStyle/>
          <a:p>
            <a:endParaRPr lang="en-US" dirty="0"/>
          </a:p>
        </p:txBody>
      </p:sp>
      <p:sp>
        <p:nvSpPr>
          <p:cNvPr id="6" name="Slide Number Placeholder 5">
            <a:extLst>
              <a:ext uri="{45B9A8FD-16B1-4107-90CF-692F861D0F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6CBCBF3-02C8-43C9-9C8C-95AA9B825745}"/>
              </a:ext>
            </a:extLst>
          </p:cNvPr>
          <p:cNvSpPr>
            <a:spLocks noGrp="1"/>
          </p:cNvSpPr>
          <p:nvPr>
            <p:ph type="sldNum" sz="quarter" idx="12"/>
          </p:nvPr>
        </p:nvSpPr>
        <p:spPr/>
        <p:txBody>
          <a:bodyPr rtlCol="0"/>
          <a:lstStyle/>
          <a:p>
            <a:fld id="{CDDCA7FC-012E-4161-8412-BC18E641CBFF}" type="slidenum">
              <a:rPr/>
              <a:pPr/>
              <a:t>‹#›</a:t>
            </a:fld>
            <a:endParaRPr lang="en-US" dirty="0"/>
          </a:p>
        </p:txBody>
      </p:sp>
    </p:spTree>
    <p:extLst>
      <p:ext uri="{E01A4F93-04BD-4684-808C-F4E0074E295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1">
            <a:extLst>
              <a:ext uri="{B7EDF435-2D2B-4A7C-8185-4F14981AFE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B16137-B791-4C6A-973A-17335D88D7A0}"/>
              </a:ext>
            </a:extLst>
          </p:cNvPr>
          <p:cNvGrpSpPr/>
          <p:nvPr/>
        </p:nvGrpSpPr>
        <p:grpSpPr>
          <a:xfrm>
            <a:off x="7653848" y="-5901"/>
            <a:ext cx="789554" cy="2993127"/>
            <a:chOff x="0" y="0"/>
            <a:chExt cx="1047750" cy="3971925"/>
          </a:xfrm>
          <a:noFill/>
        </p:grpSpPr>
        <p:sp>
          <p:nvSpPr>
            <p:cNvPr id="3" name="Freeform: Shape 2">
              <a:extLst>
                <a:ext uri="{EDFBE1BD-6020-4A7D-B929-2BCC243EA2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164EEB-6F75-4C1C-A8EE-D63D2F644F46}"/>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4" name="Freeform: Shape 3">
              <a:extLst>
                <a:ext uri="{2EB7278F-1AEF-4C00-A937-9307C9FC15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7ABFFD-2ABC-47A0-8963-86B54CAEA7D7}"/>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5" name="Freeform: Shape 4">
              <a:extLst>
                <a:ext uri="{E0B14ABB-8AFC-4435-BAF4-0CA3C627DD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41F731-9739-408B-862F-C5AFAE37F4AA}"/>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6" name="Freeform: Shape 5">
              <a:extLst>
                <a:ext uri="{EBB1AF77-318B-42BA-A031-6FB50810DD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2FE5F6-CBAB-4529-BBD7-D2DCB7982A35}"/>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7" name="Freeform: Shape 6">
              <a:extLst>
                <a:ext uri="{D57DD5B3-0EE3-4DC8-88EE-7CC81F0FFA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8B1148-E2FE-4789-A75F-F7213EBAC06D}"/>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8" name="Freeform: Shape 7">
              <a:extLst>
                <a:ext uri="{8F0642D6-04A4-4FC8-B929-B411741E0D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57667C-0EB0-41BD-BE3F-114C12743941}"/>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9" name="Oval 8">
              <a:extLst>
                <a:ext uri="{D5F508D8-0A70-4871-968B-55497C7705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DFB619-2F22-4A62-8251-017597166FC4}"/>
                </a:ext>
              </a:extLst>
            </p:cNvPr>
            <p:cNvSpPr/>
            <p:nvPr/>
          </p:nvSpPr>
          <p:spPr>
            <a:xfrm>
              <a:off x="0" y="1990725"/>
              <a:ext cx="1047750" cy="1047750"/>
            </a:xfrm>
            <a:prstGeom prst="ellipse">
              <a:avLst/>
            </a:prstGeom>
            <a:solidFill>
              <a:srgbClr val="DE501F"/>
            </a:solidFill>
          </p:spPr>
        </p:sp>
        <p:sp>
          <p:nvSpPr>
            <p:cNvPr id="10" name="Oval 9">
              <a:extLst>
                <a:ext uri="{7654D1D5-1B91-43DD-BBAE-33E97A8301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07E6DF-9E43-4C41-91F3-94427AABA64C}"/>
                </a:ext>
              </a:extLst>
            </p:cNvPr>
            <p:cNvSpPr/>
            <p:nvPr/>
          </p:nvSpPr>
          <p:spPr>
            <a:xfrm>
              <a:off x="161925" y="1990725"/>
              <a:ext cx="723900" cy="1047750"/>
            </a:xfrm>
            <a:prstGeom prst="ellipse">
              <a:avLst/>
            </a:prstGeom>
            <a:solidFill>
              <a:srgbClr val="FFDFAA"/>
            </a:solidFill>
          </p:spPr>
        </p:sp>
        <p:sp>
          <p:nvSpPr>
            <p:cNvPr id="11" name="Oval 10">
              <a:extLst>
                <a:ext uri="{E4B26F06-E50A-4B94-9B9A-5B21B1232F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DCD934-7664-451F-86A9-15E65ED3CE56}"/>
                </a:ext>
              </a:extLst>
            </p:cNvPr>
            <p:cNvSpPr/>
            <p:nvPr/>
          </p:nvSpPr>
          <p:spPr>
            <a:xfrm>
              <a:off x="361950" y="1990725"/>
              <a:ext cx="314325" cy="1047750"/>
            </a:xfrm>
            <a:prstGeom prst="ellipse">
              <a:avLst/>
            </a:prstGeom>
            <a:solidFill>
              <a:srgbClr val="B6562B"/>
            </a:solidFill>
          </p:spPr>
        </p:sp>
        <p:sp>
          <p:nvSpPr>
            <p:cNvPr id="12" name="Freeform: Shape 11">
              <a:extLst>
                <a:ext uri="{D9FEE443-BD03-4C11-A323-596BA6E98A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6F02E0-19F9-40FC-BF77-282555DA91CA}"/>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13" name="Oval 12">
              <a:extLst>
                <a:ext uri="{AB305F35-DBF2-4FB4-901D-7B82575805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71A8C7-3158-4B2C-8B11-11A6CDEB7EE8}"/>
                </a:ext>
              </a:extLst>
            </p:cNvPr>
            <p:cNvSpPr/>
            <p:nvPr/>
          </p:nvSpPr>
          <p:spPr>
            <a:xfrm>
              <a:off x="447675" y="3371850"/>
              <a:ext cx="152400" cy="152400"/>
            </a:xfrm>
            <a:prstGeom prst="ellipse">
              <a:avLst/>
            </a:prstGeom>
            <a:solidFill>
              <a:srgbClr val="FFA62B"/>
            </a:solidFill>
          </p:spPr>
        </p:sp>
      </p:grpSp>
      <p:grpSp>
        <p:nvGrpSpPr>
          <p:cNvPr id="14" name="Group 13">
            <a:extLst>
              <a:ext uri="{9A4A48EA-8E0C-47DC-B5B6-23E9702FA6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EA9ACA-D48E-478D-972D-F83693052832}"/>
              </a:ext>
            </a:extLst>
          </p:cNvPr>
          <p:cNvGrpSpPr/>
          <p:nvPr/>
        </p:nvGrpSpPr>
        <p:grpSpPr>
          <a:xfrm>
            <a:off x="6701348" y="-882201"/>
            <a:ext cx="789554" cy="2993127"/>
            <a:chOff x="0" y="0"/>
            <a:chExt cx="1047750" cy="3971925"/>
          </a:xfrm>
          <a:noFill/>
        </p:grpSpPr>
        <p:sp>
          <p:nvSpPr>
            <p:cNvPr id="15" name="Freeform: Shape 14">
              <a:extLst>
                <a:ext uri="{D1FB13EB-2D83-48D4-9D8C-D149B10F53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BAB978-C475-4672-9E8C-A9B3B94C80AA}"/>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16" name="Freeform: Shape 15">
              <a:extLst>
                <a:ext uri="{85B0BAB4-5EBD-4C9E-9F8E-80EE4829AD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2CA56E-ACFC-46DB-A4A0-CF45AEE35E6D}"/>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17" name="Freeform: Shape 16">
              <a:extLst>
                <a:ext uri="{64858D2C-D5A2-4A90-AAD4-DEE7DDBFD6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D9A751-B1F6-4231-8A4D-8DBFAEA2EF8D}"/>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18" name="Freeform: Shape 17">
              <a:extLst>
                <a:ext uri="{D9B2EC44-C0C0-48B6-9116-BCFBB2FE60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ABB1AA-7A07-4560-B3A6-016CEA5093A9}"/>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19" name="Freeform: Shape 18">
              <a:extLst>
                <a:ext uri="{C3F30A30-CDFB-4E83-B32B-933D14E593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DF079D-A48C-41B3-8261-22939E8D968B}"/>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20" name="Freeform: Shape 19">
              <a:extLst>
                <a:ext uri="{0B78208F-5F74-4CC4-8A2E-298B26D38E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36C479-AE47-44D1-96D4-34AC7B348FBA}"/>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21" name="Oval 20">
              <a:extLst>
                <a:ext uri="{38A818C7-21B9-493C-BDF3-DC587E602A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2304A2-DA74-464C-8282-E7B62E37294B}"/>
                </a:ext>
              </a:extLst>
            </p:cNvPr>
            <p:cNvSpPr/>
            <p:nvPr/>
          </p:nvSpPr>
          <p:spPr>
            <a:xfrm>
              <a:off x="0" y="1990725"/>
              <a:ext cx="1047750" cy="1047750"/>
            </a:xfrm>
            <a:prstGeom prst="ellipse">
              <a:avLst/>
            </a:prstGeom>
            <a:solidFill>
              <a:srgbClr val="DE501F"/>
            </a:solidFill>
          </p:spPr>
        </p:sp>
        <p:sp>
          <p:nvSpPr>
            <p:cNvPr id="22" name="Oval 21">
              <a:extLst>
                <a:ext uri="{8E381CE9-A69B-4CB3-9662-89B9521D5D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E97D2E-FDC9-4E98-95A7-6172613E76A6}"/>
                </a:ext>
              </a:extLst>
            </p:cNvPr>
            <p:cNvSpPr/>
            <p:nvPr/>
          </p:nvSpPr>
          <p:spPr>
            <a:xfrm>
              <a:off x="161925" y="1990725"/>
              <a:ext cx="723900" cy="1047750"/>
            </a:xfrm>
            <a:prstGeom prst="ellipse">
              <a:avLst/>
            </a:prstGeom>
            <a:solidFill>
              <a:srgbClr val="FFDFAA"/>
            </a:solidFill>
          </p:spPr>
        </p:sp>
        <p:sp>
          <p:nvSpPr>
            <p:cNvPr id="23" name="Oval 22">
              <a:extLst>
                <a:ext uri="{423E89B1-84BF-4CD6-8259-C47328412D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38FD6F-121D-44D9-BC87-B32338164A32}"/>
                </a:ext>
              </a:extLst>
            </p:cNvPr>
            <p:cNvSpPr/>
            <p:nvPr/>
          </p:nvSpPr>
          <p:spPr>
            <a:xfrm>
              <a:off x="361950" y="1990725"/>
              <a:ext cx="314325" cy="1047750"/>
            </a:xfrm>
            <a:prstGeom prst="ellipse">
              <a:avLst/>
            </a:prstGeom>
            <a:solidFill>
              <a:srgbClr val="B6562B"/>
            </a:solidFill>
          </p:spPr>
        </p:sp>
        <p:sp>
          <p:nvSpPr>
            <p:cNvPr id="24" name="Freeform: Shape 23">
              <a:extLst>
                <a:ext uri="{44178776-D33C-44E8-B6BB-9F2AFB4141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A0A536-985C-4D3F-9B84-8AA0D8C7F979}"/>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25" name="Oval 24">
              <a:extLst>
                <a:ext uri="{D1570236-2A11-4DCA-973E-C9E61BF524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3D0ECB-BD77-447D-9ADE-D3C71F7C2C7B}"/>
                </a:ext>
              </a:extLst>
            </p:cNvPr>
            <p:cNvSpPr/>
            <p:nvPr/>
          </p:nvSpPr>
          <p:spPr>
            <a:xfrm>
              <a:off x="447675" y="3371850"/>
              <a:ext cx="152400" cy="152400"/>
            </a:xfrm>
            <a:prstGeom prst="ellipse">
              <a:avLst/>
            </a:prstGeom>
            <a:solidFill>
              <a:srgbClr val="FFA62B"/>
            </a:solidFill>
          </p:spPr>
        </p:sp>
      </p:grpSp>
      <p:sp>
        <p:nvSpPr>
          <p:cNvPr id="26" name="Title 1">
            <a:extLst>
              <a:ext uri="{4B73CEA2-DC08-46D6-A4CE-CAEE34D8A9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554FD6-BB1A-42B8-B797-6FBDF22DBB8D}"/>
              </a:ext>
            </a:extLst>
          </p:cNvPr>
          <p:cNvSpPr>
            <a:spLocks noGrp="1"/>
          </p:cNvSpPr>
          <p:nvPr>
            <p:ph type="title"/>
          </p:nvPr>
        </p:nvSpPr>
        <p:spPr>
          <a:xfrm>
            <a:off x="701925" y="2124746"/>
            <a:ext cx="5965574" cy="1110580"/>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27" name="Subtitle 2">
            <a:extLst>
              <a:ext uri="{78CE4201-EE78-45D6-B3F0-A73FBFAF3E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4412EE-BBAF-443F-9F48-2B686D981F20}"/>
              </a:ext>
            </a:extLst>
          </p:cNvPr>
          <p:cNvSpPr>
            <a:spLocks noGrp="1"/>
          </p:cNvSpPr>
          <p:nvPr>
            <p:ph type="subTitle" idx="1"/>
          </p:nvPr>
        </p:nvSpPr>
        <p:spPr>
          <a:xfrm>
            <a:off x="701925" y="3238500"/>
            <a:ext cx="5965574" cy="476250"/>
          </a:xfrm>
          <a:prstGeom prst="rect">
            <a:avLst/>
          </a:prstGeom>
        </p:spPr>
        <p:txBody>
          <a:bodyPr vert="horz" lIns="91440" rtlCol="0" anchor="t">
            <a:noAutofit/>
          </a:bodyPr>
          <a:lstStyle>
            <a:lvl1pPr marL="47625" lvl="0" indent="0" algn="l">
              <a:lnSpc>
                <a:spcPct val="100000"/>
              </a:lnSpc>
              <a:spcBef>
                <a:spcPts val="0"/>
              </a:spcBef>
              <a:buNone/>
              <a:defRPr lang="en-US" sz="1600" b="0" i="0" baseline="0" dirty="0">
                <a:solidFill>
                  <a:schemeClr val="accent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28" name="Slide Number Placeholder 5">
            <a:extLst>
              <a:ext uri="{5AB045F7-01D0-4AF0-B70C-5CCB02B30C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36D3EC-CB38-4760-86B4-821BFCF35835}"/>
              </a:ext>
            </a:extLst>
          </p:cNvPr>
          <p:cNvSpPr>
            <a:spLocks noGrp="1"/>
          </p:cNvSpPr>
          <p:nvPr>
            <p:ph type="sldNum" sz="quarter" idx="12"/>
          </p:nvPr>
        </p:nvSpPr>
        <p:spPr/>
        <p:txBody>
          <a:bodyPr rtlCol="0"/>
          <a:lstStyle>
            <a:lvl1pPr lvl="0"/>
          </a:lstStyle>
          <a:p>
            <a:r>
              <a:rPr lang="en-US" dirty="0"/>
              <a:t>&lt;#&gt;</a:t>
            </a:r>
          </a:p>
        </p:txBody>
      </p:sp>
      <p:sp>
        <p:nvSpPr>
          <p:cNvPr id="29" name="Footer Placeholder 4">
            <a:extLst>
              <a:ext uri="{FA473137-2732-4E52-8B44-EFC113D5FA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F40679-6CF4-4EA4-9DAD-8171E9AD1F3B}"/>
              </a:ext>
            </a:extLst>
          </p:cNvPr>
          <p:cNvSpPr>
            <a:spLocks noGrp="1"/>
          </p:cNvSpPr>
          <p:nvPr>
            <p:ph type="ftr" sz="quarter" idx="11"/>
          </p:nvPr>
        </p:nvSpPr>
        <p:spPr/>
        <p:txBody>
          <a:bodyPr rtlCol="0"/>
          <a:lstStyle>
            <a:lvl1pPr lvl="0"/>
          </a:lstStyle>
          <a:p>
            <a:r>
              <a:rPr lang="en-US" dirty="0"/>
              <a:t>Footer</a:t>
            </a:r>
          </a:p>
        </p:txBody>
      </p:sp>
      <p:sp>
        <p:nvSpPr>
          <p:cNvPr id="30" name="Date Placeholder 3">
            <a:extLst>
              <a:ext uri="{8B6D52A7-2BD4-4E07-8608-CF37A46E2D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B16C39-C58E-45C1-BBB4-94867BB0B534}"/>
              </a:ext>
            </a:extLst>
          </p:cNvPr>
          <p:cNvSpPr>
            <a:spLocks noGrp="1"/>
          </p:cNvSpPr>
          <p:nvPr>
            <p:ph type="dt" sz="half" idx="10"/>
          </p:nvPr>
        </p:nvSpPr>
        <p:spPr/>
        <p:txBody>
          <a:bodyPr rtlCol="0"/>
          <a:lstStyle>
            <a:lvl1pPr lvl="0"/>
          </a:lstStyle>
          <a:p>
            <a:r>
              <a:rPr lang="en-US" dirty="0"/>
              <a:t>Date</a:t>
            </a:r>
          </a:p>
        </p:txBody>
      </p:sp>
    </p:spTree>
    <p:extLst>
      <p:ext uri="{E80568D4-C08D-4888-8B47-451F9EBABCE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 name="Group 1">
            <a:extLst>
              <a:ext uri="{B607D9F5-408E-4E95-A658-DC78BF723F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C1530F-C71B-4B99-901F-C35C2EB3A7EE}"/>
              </a:ext>
            </a:extLst>
          </p:cNvPr>
          <p:cNvGrpSpPr>
            <a:grpSpLocks noChangeAspect="1"/>
          </p:cNvGrpSpPr>
          <p:nvPr/>
        </p:nvGrpSpPr>
        <p:grpSpPr>
          <a:xfrm>
            <a:off x="7160594" y="3380690"/>
            <a:ext cx="1814160" cy="1369959"/>
            <a:chOff x="7160594" y="3380690"/>
            <a:chExt cx="1814160" cy="1369959"/>
          </a:xfrm>
        </p:grpSpPr>
        <p:grpSp>
          <p:nvGrpSpPr>
            <p:cNvPr id="3" name="Group 2">
              <a:extLst>
                <a:ext uri="{843828A6-13AD-4FCF-9FCC-BBE588A512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EFBFDF-322F-4EE0-95FD-8471D9B7C1C3}"/>
                </a:ext>
              </a:extLst>
            </p:cNvPr>
            <p:cNvGrpSpPr/>
            <p:nvPr/>
          </p:nvGrpSpPr>
          <p:grpSpPr>
            <a:xfrm>
              <a:off x="7389036" y="4510058"/>
              <a:ext cx="1585718" cy="240591"/>
              <a:chOff x="400050" y="1943100"/>
              <a:chExt cx="2762250" cy="419100"/>
            </a:xfrm>
            <a:noFill/>
          </p:grpSpPr>
          <p:sp>
            <p:nvSpPr>
              <p:cNvPr id="4" name="Oval 3">
                <a:extLst>
                  <a:ext uri="{609DE0DF-222D-4058-ADC4-8045BAD12C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C5278C-1B7F-483B-9269-EAE5435850C3}"/>
                  </a:ext>
                </a:extLst>
              </p:cNvPr>
              <p:cNvSpPr/>
              <p:nvPr/>
            </p:nvSpPr>
            <p:spPr>
              <a:xfrm>
                <a:off x="400050" y="1943100"/>
                <a:ext cx="2762250" cy="419100"/>
              </a:xfrm>
              <a:prstGeom prst="ellipse">
                <a:avLst/>
              </a:prstGeom>
              <a:solidFill>
                <a:srgbClr val="CBC8C2"/>
              </a:solidFill>
            </p:spPr>
          </p:sp>
          <p:sp>
            <p:nvSpPr>
              <p:cNvPr id="5" name="Freeform: Shape 4">
                <a:extLst>
                  <a:ext uri="{851C5BE8-10CE-42A2-84EB-A5D2381410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F0B259-5AEA-4966-AC8F-6E1984E76EDF}"/>
                  </a:ext>
                </a:extLst>
              </p:cNvPr>
              <p:cNvSpPr/>
              <p:nvPr/>
            </p:nvSpPr>
            <p:spPr>
              <a:xfrm>
                <a:off x="1352550" y="2019300"/>
                <a:ext cx="1114425" cy="163078"/>
              </a:xfrm>
              <a:custGeom>
                <a:avLst/>
                <a:gdLst/>
                <a:ahLst/>
                <a:cxnLst/>
                <a:rect l="0" t="0" r="r" b="b"/>
                <a:pathLst>
                  <a:path w="1114425" h="163078">
                    <a:moveTo>
                      <a:pt x="557213" y="163078"/>
                    </a:moveTo>
                    <a:cubicBezTo>
                      <a:pt x="864952" y="163078"/>
                      <a:pt x="1114425" y="118284"/>
                      <a:pt x="1114425" y="76200"/>
                    </a:cubicBezTo>
                    <a:cubicBezTo>
                      <a:pt x="1114425" y="34116"/>
                      <a:pt x="864952" y="0"/>
                      <a:pt x="557213" y="0"/>
                    </a:cubicBezTo>
                    <a:cubicBezTo>
                      <a:pt x="249473" y="0"/>
                      <a:pt x="0" y="34116"/>
                      <a:pt x="0" y="76200"/>
                    </a:cubicBezTo>
                    <a:cubicBezTo>
                      <a:pt x="0" y="118284"/>
                      <a:pt x="249473" y="163078"/>
                      <a:pt x="557213" y="163078"/>
                    </a:cubicBezTo>
                    <a:close/>
                  </a:path>
                </a:pathLst>
              </a:custGeom>
              <a:solidFill>
                <a:srgbClr val="B4B0A9"/>
              </a:solidFill>
            </p:spPr>
          </p:sp>
          <p:sp>
            <p:nvSpPr>
              <p:cNvPr id="6" name="Oval 5">
                <a:extLst>
                  <a:ext uri="{A5470CB9-A21B-477C-ACB6-A5579EABF0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E3F037-AA83-46A6-A6DF-70BA90F1EFB9}"/>
                  </a:ext>
                </a:extLst>
              </p:cNvPr>
              <p:cNvSpPr/>
              <p:nvPr/>
            </p:nvSpPr>
            <p:spPr>
              <a:xfrm>
                <a:off x="838200" y="2209800"/>
                <a:ext cx="447675" cy="85725"/>
              </a:xfrm>
              <a:prstGeom prst="ellipse">
                <a:avLst/>
              </a:prstGeom>
              <a:solidFill>
                <a:srgbClr val="B4B0A9"/>
              </a:solidFill>
            </p:spPr>
          </p:sp>
        </p:grpSp>
        <p:grpSp>
          <p:nvGrpSpPr>
            <p:cNvPr id="7" name="Group 6">
              <a:extLst>
                <a:ext uri="{9CA04563-5963-4AFC-A83A-FF1CFAD3C6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3A695A-B837-4B5F-8D94-C78984E14FBA}"/>
                </a:ext>
              </a:extLst>
            </p:cNvPr>
            <p:cNvGrpSpPr/>
            <p:nvPr/>
          </p:nvGrpSpPr>
          <p:grpSpPr>
            <a:xfrm>
              <a:off x="7160594" y="4349887"/>
              <a:ext cx="980756" cy="279377"/>
              <a:chOff x="2115" y="1664090"/>
              <a:chExt cx="1708433" cy="486662"/>
            </a:xfrm>
            <a:noFill/>
          </p:grpSpPr>
          <p:sp>
            <p:nvSpPr>
              <p:cNvPr id="8" name="Freeform: Shape 7">
                <a:extLst>
                  <a:ext uri="{59B8EA98-2EC8-495F-8351-F0D1373D23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BDB932-BECB-40E6-A643-6656E53D3AB9}"/>
                  </a:ext>
                </a:extLst>
              </p:cNvPr>
              <p:cNvSpPr/>
              <p:nvPr/>
            </p:nvSpPr>
            <p:spPr>
              <a:xfrm>
                <a:off x="2572" y="1766544"/>
                <a:ext cx="1707975" cy="384208"/>
              </a:xfrm>
              <a:custGeom>
                <a:avLst/>
                <a:gdLst/>
                <a:ahLst/>
                <a:cxnLst/>
                <a:rect l="0" t="0" r="r" b="b"/>
                <a:pathLst>
                  <a:path w="1707976" h="384208">
                    <a:moveTo>
                      <a:pt x="869642" y="358915"/>
                    </a:moveTo>
                    <a:cubicBezTo>
                      <a:pt x="1303228" y="384208"/>
                      <a:pt x="1582672" y="299660"/>
                      <a:pt x="1707976" y="105270"/>
                    </a:cubicBezTo>
                    <a:cubicBezTo>
                      <a:pt x="1445856" y="18472"/>
                      <a:pt x="1157399" y="0"/>
                      <a:pt x="842603" y="49853"/>
                    </a:cubicBezTo>
                    <a:cubicBezTo>
                      <a:pt x="527377" y="94787"/>
                      <a:pt x="246509" y="163069"/>
                      <a:pt x="0" y="254698"/>
                    </a:cubicBezTo>
                    <a:cubicBezTo>
                      <a:pt x="146188" y="299020"/>
                      <a:pt x="436069" y="333759"/>
                      <a:pt x="869642" y="358915"/>
                    </a:cubicBezTo>
                    <a:close/>
                  </a:path>
                </a:pathLst>
              </a:custGeom>
              <a:solidFill>
                <a:srgbClr val="6DB368"/>
              </a:solidFill>
            </p:spPr>
          </p:sp>
          <p:sp>
            <p:nvSpPr>
              <p:cNvPr id="9" name="Freeform: Shape 8">
                <a:extLst>
                  <a:ext uri="{4429BD79-1B85-4FF9-A6DA-27F0A08271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2882B3-8F95-4591-AD2C-63FA890574A1}"/>
                  </a:ext>
                </a:extLst>
              </p:cNvPr>
              <p:cNvSpPr/>
              <p:nvPr/>
            </p:nvSpPr>
            <p:spPr>
              <a:xfrm>
                <a:off x="2115" y="1764352"/>
                <a:ext cx="1707975" cy="251664"/>
              </a:xfrm>
              <a:custGeom>
                <a:avLst/>
                <a:gdLst/>
                <a:ahLst/>
                <a:cxnLst/>
                <a:rect l="0" t="0" r="r" b="b"/>
                <a:pathLst>
                  <a:path w="1707976" h="251665">
                    <a:moveTo>
                      <a:pt x="836493" y="193989"/>
                    </a:moveTo>
                    <a:cubicBezTo>
                      <a:pt x="1247075" y="165706"/>
                      <a:pt x="1537569" y="135122"/>
                      <a:pt x="1707976" y="102236"/>
                    </a:cubicBezTo>
                    <a:cubicBezTo>
                      <a:pt x="1446046" y="17608"/>
                      <a:pt x="1157664" y="0"/>
                      <a:pt x="842830" y="49412"/>
                    </a:cubicBezTo>
                    <a:cubicBezTo>
                      <a:pt x="527574" y="94002"/>
                      <a:pt x="246630" y="161420"/>
                      <a:pt x="0" y="251665"/>
                    </a:cubicBezTo>
                    <a:cubicBezTo>
                      <a:pt x="147080" y="241497"/>
                      <a:pt x="425911" y="222271"/>
                      <a:pt x="836493" y="193989"/>
                    </a:cubicBezTo>
                    <a:close/>
                  </a:path>
                </a:pathLst>
              </a:custGeom>
              <a:solidFill>
                <a:srgbClr val="579E51"/>
              </a:solidFill>
            </p:spPr>
          </p:sp>
          <p:sp>
            <p:nvSpPr>
              <p:cNvPr id="10" name="Freeform: Shape 9">
                <a:extLst>
                  <a:ext uri="{56215774-E72C-48F9-AFC7-2EA992BF5F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12AF16-B794-4839-87C4-8B660D2AD93C}"/>
                  </a:ext>
                </a:extLst>
              </p:cNvPr>
              <p:cNvSpPr/>
              <p:nvPr/>
            </p:nvSpPr>
            <p:spPr>
              <a:xfrm>
                <a:off x="320462" y="1664090"/>
                <a:ext cx="1013071" cy="331964"/>
              </a:xfrm>
              <a:custGeom>
                <a:avLst/>
                <a:gdLst/>
                <a:ahLst/>
                <a:cxnLst/>
                <a:rect l="0" t="0" r="r" b="b"/>
                <a:pathLst>
                  <a:path w="1013072" h="331964">
                    <a:moveTo>
                      <a:pt x="484408" y="242441"/>
                    </a:moveTo>
                    <a:cubicBezTo>
                      <a:pt x="730438" y="331964"/>
                      <a:pt x="906660" y="319904"/>
                      <a:pt x="1013072" y="206262"/>
                    </a:cubicBezTo>
                    <a:cubicBezTo>
                      <a:pt x="877232" y="100543"/>
                      <a:pt x="714139" y="38147"/>
                      <a:pt x="523793" y="19073"/>
                    </a:cubicBezTo>
                    <a:cubicBezTo>
                      <a:pt x="333448" y="0"/>
                      <a:pt x="158850" y="2852"/>
                      <a:pt x="0" y="27630"/>
                    </a:cubicBezTo>
                    <a:cubicBezTo>
                      <a:pt x="76908" y="81314"/>
                      <a:pt x="238377" y="152917"/>
                      <a:pt x="484408" y="242441"/>
                    </a:cubicBezTo>
                    <a:close/>
                  </a:path>
                </a:pathLst>
              </a:custGeom>
              <a:solidFill>
                <a:srgbClr val="6DB368"/>
              </a:solidFill>
            </p:spPr>
          </p:sp>
          <p:sp>
            <p:nvSpPr>
              <p:cNvPr id="11" name="Freeform: Shape 10">
                <a:extLst>
                  <a:ext uri="{D551B47E-C239-4177-B9C8-677EAE0B9B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96496B-4177-48A5-9A25-18C1112251D0}"/>
                  </a:ext>
                </a:extLst>
              </p:cNvPr>
              <p:cNvSpPr/>
              <p:nvPr/>
            </p:nvSpPr>
            <p:spPr>
              <a:xfrm>
                <a:off x="325061" y="1664882"/>
                <a:ext cx="1013071" cy="210115"/>
              </a:xfrm>
              <a:custGeom>
                <a:avLst/>
                <a:gdLst/>
                <a:ahLst/>
                <a:cxnLst/>
                <a:rect l="0" t="0" r="r" b="b"/>
                <a:pathLst>
                  <a:path w="1013072" h="210116">
                    <a:moveTo>
                      <a:pt x="510345" y="124692"/>
                    </a:moveTo>
                    <a:cubicBezTo>
                      <a:pt x="760767" y="174913"/>
                      <a:pt x="928342" y="203388"/>
                      <a:pt x="1013072" y="210116"/>
                    </a:cubicBezTo>
                    <a:cubicBezTo>
                      <a:pt x="877875" y="100750"/>
                      <a:pt x="715046" y="36854"/>
                      <a:pt x="524587" y="18427"/>
                    </a:cubicBezTo>
                    <a:cubicBezTo>
                      <a:pt x="334128" y="0"/>
                      <a:pt x="159265" y="4352"/>
                      <a:pt x="0" y="31484"/>
                    </a:cubicBezTo>
                    <a:cubicBezTo>
                      <a:pt x="89809" y="43402"/>
                      <a:pt x="259924" y="74471"/>
                      <a:pt x="510345" y="124692"/>
                    </a:cubicBezTo>
                    <a:close/>
                  </a:path>
                </a:pathLst>
              </a:custGeom>
              <a:solidFill>
                <a:srgbClr val="579E51"/>
              </a:solidFill>
            </p:spPr>
          </p:sp>
        </p:grpSp>
        <p:sp>
          <p:nvSpPr>
            <p:cNvPr id="12" name="Freeform: Shape 11">
              <a:extLst>
                <a:ext uri="{03B6822A-4878-4153-81BE-D1EFEED051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013162-2B39-475E-B38B-5F67A6205D63}"/>
                </a:ext>
              </a:extLst>
            </p:cNvPr>
            <p:cNvSpPr/>
            <p:nvPr/>
          </p:nvSpPr>
          <p:spPr>
            <a:xfrm>
              <a:off x="7558544" y="3934420"/>
              <a:ext cx="267931" cy="526425"/>
            </a:xfrm>
            <a:custGeom>
              <a:avLst/>
              <a:gdLst/>
              <a:ahLst/>
              <a:cxnLst/>
              <a:rect l="0" t="0" r="r" b="b"/>
              <a:pathLst>
                <a:path w="466725" h="917009">
                  <a:moveTo>
                    <a:pt x="466725" y="212159"/>
                  </a:moveTo>
                  <a:cubicBezTo>
                    <a:pt x="423521" y="214906"/>
                    <a:pt x="382246" y="189506"/>
                    <a:pt x="342900" y="135959"/>
                  </a:cubicBezTo>
                  <a:cubicBezTo>
                    <a:pt x="312017" y="98776"/>
                    <a:pt x="283442" y="60676"/>
                    <a:pt x="257175" y="21659"/>
                  </a:cubicBezTo>
                  <a:cubicBezTo>
                    <a:pt x="162291" y="0"/>
                    <a:pt x="76566" y="9525"/>
                    <a:pt x="0" y="50234"/>
                  </a:cubicBezTo>
                  <a:cubicBezTo>
                    <a:pt x="47847" y="94624"/>
                    <a:pt x="82772" y="148599"/>
                    <a:pt x="104775" y="212159"/>
                  </a:cubicBezTo>
                  <a:cubicBezTo>
                    <a:pt x="143640" y="307989"/>
                    <a:pt x="140329" y="412449"/>
                    <a:pt x="142875" y="478859"/>
                  </a:cubicBezTo>
                  <a:cubicBezTo>
                    <a:pt x="140329" y="552886"/>
                    <a:pt x="173515" y="873336"/>
                    <a:pt x="466725" y="917009"/>
                  </a:cubicBezTo>
                  <a:lnTo>
                    <a:pt x="466725" y="212159"/>
                  </a:lnTo>
                  <a:close/>
                </a:path>
              </a:pathLst>
            </a:custGeom>
            <a:solidFill>
              <a:srgbClr val="761F1B"/>
            </a:solidFill>
          </p:spPr>
        </p:sp>
        <p:sp>
          <p:nvSpPr>
            <p:cNvPr id="13" name="Freeform: Shape 12">
              <a:extLst>
                <a:ext uri="{177C3513-2674-4AA7-8F24-70048C69F9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E40C21C-6F15-48A4-8C43-21A47EC9C08D}"/>
                </a:ext>
              </a:extLst>
            </p:cNvPr>
            <p:cNvSpPr/>
            <p:nvPr/>
          </p:nvSpPr>
          <p:spPr>
            <a:xfrm>
              <a:off x="7574948" y="3952126"/>
              <a:ext cx="120295" cy="31540"/>
            </a:xfrm>
            <a:custGeom>
              <a:avLst/>
              <a:gdLst/>
              <a:ahLst/>
              <a:cxnLst/>
              <a:rect l="0" t="0" r="r" b="b"/>
              <a:pathLst>
                <a:path w="209550" h="54941">
                  <a:moveTo>
                    <a:pt x="209550" y="9867"/>
                  </a:moveTo>
                  <a:cubicBezTo>
                    <a:pt x="153273" y="48591"/>
                    <a:pt x="83423" y="54941"/>
                    <a:pt x="0" y="28917"/>
                  </a:cubicBezTo>
                  <a:cubicBezTo>
                    <a:pt x="60470" y="6350"/>
                    <a:pt x="130320" y="0"/>
                    <a:pt x="209550" y="9867"/>
                  </a:cubicBezTo>
                  <a:close/>
                </a:path>
              </a:pathLst>
            </a:custGeom>
            <a:solidFill>
              <a:srgbClr val="4B1B1A"/>
            </a:solidFill>
          </p:spPr>
        </p:sp>
        <p:sp>
          <p:nvSpPr>
            <p:cNvPr id="14" name="Freeform: Shape 13">
              <a:extLst>
                <a:ext uri="{CD0799AC-9AFE-479C-979C-A526EBAC3F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0591E4-6869-43F6-9861-1E7F3835E4D3}"/>
                </a:ext>
              </a:extLst>
            </p:cNvPr>
            <p:cNvSpPr/>
            <p:nvPr/>
          </p:nvSpPr>
          <p:spPr>
            <a:xfrm>
              <a:off x="7657509" y="3962570"/>
              <a:ext cx="1158133" cy="647533"/>
            </a:xfrm>
            <a:custGeom>
              <a:avLst/>
              <a:gdLst/>
              <a:ahLst/>
              <a:cxnLst/>
              <a:rect l="0" t="0" r="r" b="b"/>
              <a:pathLst>
                <a:path w="2017416" h="1127974">
                  <a:moveTo>
                    <a:pt x="1008708" y="1199"/>
                  </a:moveTo>
                  <a:lnTo>
                    <a:pt x="385989" y="1199"/>
                  </a:lnTo>
                  <a:cubicBezTo>
                    <a:pt x="348309" y="0"/>
                    <a:pt x="330517" y="23787"/>
                    <a:pt x="332613" y="72561"/>
                  </a:cubicBezTo>
                  <a:cubicBezTo>
                    <a:pt x="322814" y="159092"/>
                    <a:pt x="263075" y="182878"/>
                    <a:pt x="154693" y="286647"/>
                  </a:cubicBezTo>
                  <a:cubicBezTo>
                    <a:pt x="79374" y="368905"/>
                    <a:pt x="0" y="508903"/>
                    <a:pt x="154693" y="732659"/>
                  </a:cubicBezTo>
                  <a:cubicBezTo>
                    <a:pt x="301979" y="954173"/>
                    <a:pt x="488896" y="1043105"/>
                    <a:pt x="563908" y="1071628"/>
                  </a:cubicBezTo>
                  <a:cubicBezTo>
                    <a:pt x="637863" y="1099723"/>
                    <a:pt x="738720" y="1127974"/>
                    <a:pt x="1008708" y="1125149"/>
                  </a:cubicBezTo>
                  <a:cubicBezTo>
                    <a:pt x="1278696" y="1127974"/>
                    <a:pt x="1379552" y="1099723"/>
                    <a:pt x="1453508" y="1071628"/>
                  </a:cubicBezTo>
                  <a:cubicBezTo>
                    <a:pt x="1528520" y="1043105"/>
                    <a:pt x="1715437" y="954173"/>
                    <a:pt x="1862723" y="732659"/>
                  </a:cubicBezTo>
                  <a:cubicBezTo>
                    <a:pt x="2017416" y="508903"/>
                    <a:pt x="1938041" y="368905"/>
                    <a:pt x="1862723" y="286647"/>
                  </a:cubicBezTo>
                  <a:cubicBezTo>
                    <a:pt x="1754341" y="182878"/>
                    <a:pt x="1694602" y="159092"/>
                    <a:pt x="1684803" y="72561"/>
                  </a:cubicBezTo>
                  <a:cubicBezTo>
                    <a:pt x="1686899" y="23787"/>
                    <a:pt x="1669107" y="0"/>
                    <a:pt x="1631427" y="1199"/>
                  </a:cubicBezTo>
                  <a:lnTo>
                    <a:pt x="1008708" y="1199"/>
                  </a:lnTo>
                  <a:close/>
                </a:path>
              </a:pathLst>
            </a:custGeom>
            <a:solidFill>
              <a:srgbClr val="8F2B26"/>
            </a:solidFill>
          </p:spPr>
        </p:sp>
        <p:sp>
          <p:nvSpPr>
            <p:cNvPr id="15" name="Freeform: Shape 14">
              <a:extLst>
                <a:ext uri="{6CDC9BD4-80CD-4EBC-BB3B-492C44FB78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8AE6A8-836B-4CE3-91D3-D3E8EE6D1986}"/>
                </a:ext>
              </a:extLst>
            </p:cNvPr>
            <p:cNvSpPr/>
            <p:nvPr/>
          </p:nvSpPr>
          <p:spPr>
            <a:xfrm>
              <a:off x="7700713" y="3973555"/>
              <a:ext cx="1066258" cy="388866"/>
            </a:xfrm>
            <a:custGeom>
              <a:avLst/>
              <a:gdLst/>
              <a:ahLst/>
              <a:cxnLst/>
              <a:rect l="0" t="0" r="r" b="b"/>
              <a:pathLst>
                <a:path w="1857375" h="677389">
                  <a:moveTo>
                    <a:pt x="928688" y="1114"/>
                  </a:moveTo>
                  <a:lnTo>
                    <a:pt x="325519" y="1114"/>
                  </a:lnTo>
                  <a:cubicBezTo>
                    <a:pt x="281484" y="0"/>
                    <a:pt x="262335" y="22225"/>
                    <a:pt x="268075" y="67789"/>
                  </a:cubicBezTo>
                  <a:cubicBezTo>
                    <a:pt x="252733" y="158714"/>
                    <a:pt x="193460" y="182138"/>
                    <a:pt x="86167" y="286864"/>
                  </a:cubicBezTo>
                  <a:cubicBezTo>
                    <a:pt x="46539" y="325786"/>
                    <a:pt x="11015" y="381656"/>
                    <a:pt x="0" y="448789"/>
                  </a:cubicBezTo>
                  <a:cubicBezTo>
                    <a:pt x="176003" y="601189"/>
                    <a:pt x="485566" y="677389"/>
                    <a:pt x="928688" y="677389"/>
                  </a:cubicBezTo>
                  <a:cubicBezTo>
                    <a:pt x="1371809" y="677389"/>
                    <a:pt x="1681372" y="601189"/>
                    <a:pt x="1857375" y="448789"/>
                  </a:cubicBezTo>
                  <a:cubicBezTo>
                    <a:pt x="1846360" y="381656"/>
                    <a:pt x="1810836" y="325786"/>
                    <a:pt x="1771208" y="286864"/>
                  </a:cubicBezTo>
                  <a:cubicBezTo>
                    <a:pt x="1663915" y="182138"/>
                    <a:pt x="1604642" y="158714"/>
                    <a:pt x="1589300" y="67789"/>
                  </a:cubicBezTo>
                  <a:cubicBezTo>
                    <a:pt x="1595040" y="22225"/>
                    <a:pt x="1575891" y="0"/>
                    <a:pt x="1531856" y="1114"/>
                  </a:cubicBezTo>
                  <a:lnTo>
                    <a:pt x="928688" y="1114"/>
                  </a:lnTo>
                  <a:close/>
                </a:path>
              </a:pathLst>
            </a:custGeom>
            <a:solidFill>
              <a:srgbClr val="993631"/>
            </a:solidFill>
          </p:spPr>
        </p:sp>
        <p:sp>
          <p:nvSpPr>
            <p:cNvPr id="16" name="Freeform: Shape 15">
              <a:extLst>
                <a:ext uri="{FD0B3946-9639-4124-976C-E1192D395E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69E2C1-3E7E-4040-BDED-C4BD77872B21}"/>
                </a:ext>
              </a:extLst>
            </p:cNvPr>
            <p:cNvSpPr/>
            <p:nvPr/>
          </p:nvSpPr>
          <p:spPr>
            <a:xfrm>
              <a:off x="7880290" y="3826558"/>
              <a:ext cx="701636" cy="273399"/>
            </a:xfrm>
            <a:custGeom>
              <a:avLst/>
              <a:gdLst/>
              <a:ahLst/>
              <a:cxnLst/>
              <a:rect l="0" t="0" r="r" b="b"/>
              <a:pathLst>
                <a:path w="1222220" h="476250">
                  <a:moveTo>
                    <a:pt x="611110" y="476142"/>
                  </a:moveTo>
                  <a:cubicBezTo>
                    <a:pt x="617437" y="476214"/>
                    <a:pt x="623787" y="476250"/>
                    <a:pt x="630160" y="476250"/>
                  </a:cubicBezTo>
                  <a:lnTo>
                    <a:pt x="630160" y="475816"/>
                  </a:lnTo>
                  <a:cubicBezTo>
                    <a:pt x="959309" y="468309"/>
                    <a:pt x="1220179" y="364369"/>
                    <a:pt x="1220710" y="247650"/>
                  </a:cubicBezTo>
                  <a:cubicBezTo>
                    <a:pt x="1222219" y="180435"/>
                    <a:pt x="1219779" y="159638"/>
                    <a:pt x="1182610" y="123825"/>
                  </a:cubicBezTo>
                  <a:cubicBezTo>
                    <a:pt x="1100951" y="48691"/>
                    <a:pt x="878405" y="4427"/>
                    <a:pt x="630160" y="315"/>
                  </a:cubicBezTo>
                  <a:lnTo>
                    <a:pt x="630160" y="0"/>
                  </a:lnTo>
                  <a:cubicBezTo>
                    <a:pt x="623796" y="0"/>
                    <a:pt x="617446" y="26"/>
                    <a:pt x="611110" y="78"/>
                  </a:cubicBezTo>
                  <a:cubicBezTo>
                    <a:pt x="604774" y="26"/>
                    <a:pt x="598423" y="0"/>
                    <a:pt x="592060" y="0"/>
                  </a:cubicBezTo>
                  <a:lnTo>
                    <a:pt x="592060" y="315"/>
                  </a:lnTo>
                  <a:cubicBezTo>
                    <a:pt x="343815" y="4427"/>
                    <a:pt x="121268" y="48691"/>
                    <a:pt x="39610" y="123825"/>
                  </a:cubicBezTo>
                  <a:cubicBezTo>
                    <a:pt x="2440" y="159638"/>
                    <a:pt x="0" y="180435"/>
                    <a:pt x="1510" y="247650"/>
                  </a:cubicBezTo>
                  <a:cubicBezTo>
                    <a:pt x="2040" y="364369"/>
                    <a:pt x="262910" y="468309"/>
                    <a:pt x="592060" y="475816"/>
                  </a:cubicBezTo>
                  <a:lnTo>
                    <a:pt x="592060" y="476250"/>
                  </a:lnTo>
                  <a:cubicBezTo>
                    <a:pt x="598432" y="476250"/>
                    <a:pt x="604783" y="476214"/>
                    <a:pt x="611110" y="476142"/>
                  </a:cubicBezTo>
                  <a:close/>
                </a:path>
              </a:pathLst>
            </a:custGeom>
            <a:solidFill>
              <a:srgbClr val="761F1B"/>
            </a:solidFill>
          </p:spPr>
        </p:sp>
        <p:sp>
          <p:nvSpPr>
            <p:cNvPr id="17" name="Freeform: Shape 16">
              <a:extLst>
                <a:ext uri="{D12CB6C5-931E-4095-B309-9C2E3D9A08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FB54EEB-568F-427E-8A42-3F4F18DE86AB}"/>
                </a:ext>
              </a:extLst>
            </p:cNvPr>
            <p:cNvSpPr/>
            <p:nvPr/>
          </p:nvSpPr>
          <p:spPr>
            <a:xfrm>
              <a:off x="7881156" y="3826558"/>
              <a:ext cx="699903" cy="218719"/>
            </a:xfrm>
            <a:custGeom>
              <a:avLst/>
              <a:gdLst/>
              <a:ahLst/>
              <a:cxnLst/>
              <a:rect l="0" t="0" r="r" b="b"/>
              <a:pathLst>
                <a:path w="1219200" h="381000">
                  <a:moveTo>
                    <a:pt x="609600" y="381000"/>
                  </a:moveTo>
                  <a:cubicBezTo>
                    <a:pt x="276859" y="381000"/>
                    <a:pt x="0" y="299456"/>
                    <a:pt x="0" y="200025"/>
                  </a:cubicBezTo>
                  <a:cubicBezTo>
                    <a:pt x="0" y="98277"/>
                    <a:pt x="203370" y="0"/>
                    <a:pt x="609600" y="0"/>
                  </a:cubicBezTo>
                  <a:cubicBezTo>
                    <a:pt x="1015830" y="0"/>
                    <a:pt x="1219200" y="98277"/>
                    <a:pt x="1219200" y="200025"/>
                  </a:cubicBezTo>
                  <a:cubicBezTo>
                    <a:pt x="1219200" y="299456"/>
                    <a:pt x="947407" y="381000"/>
                    <a:pt x="609600" y="381000"/>
                  </a:cubicBezTo>
                  <a:close/>
                </a:path>
              </a:pathLst>
            </a:custGeom>
            <a:solidFill>
              <a:srgbClr val="B25551"/>
            </a:solidFill>
          </p:spPr>
        </p:sp>
        <p:sp>
          <p:nvSpPr>
            <p:cNvPr id="18" name="Freeform: Shape 17">
              <a:extLst>
                <a:ext uri="{CB736B51-AA90-48AC-8DB5-A3F6933954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DF2045-2679-463C-82B1-7347B2B63D1B}"/>
                </a:ext>
              </a:extLst>
            </p:cNvPr>
            <p:cNvSpPr/>
            <p:nvPr/>
          </p:nvSpPr>
          <p:spPr>
            <a:xfrm>
              <a:off x="7897560" y="3837495"/>
              <a:ext cx="667095" cy="196847"/>
            </a:xfrm>
            <a:custGeom>
              <a:avLst/>
              <a:gdLst/>
              <a:ahLst/>
              <a:cxnLst/>
              <a:rect l="0" t="0" r="r" b="b"/>
              <a:pathLst>
                <a:path w="1162050" h="342900">
                  <a:moveTo>
                    <a:pt x="581025" y="342900"/>
                  </a:moveTo>
                  <a:cubicBezTo>
                    <a:pt x="263881" y="342900"/>
                    <a:pt x="0" y="269510"/>
                    <a:pt x="0" y="180975"/>
                  </a:cubicBezTo>
                  <a:cubicBezTo>
                    <a:pt x="0" y="88449"/>
                    <a:pt x="193837" y="0"/>
                    <a:pt x="581025" y="0"/>
                  </a:cubicBezTo>
                  <a:cubicBezTo>
                    <a:pt x="968213" y="0"/>
                    <a:pt x="1162050" y="88449"/>
                    <a:pt x="1162050" y="180975"/>
                  </a:cubicBezTo>
                  <a:cubicBezTo>
                    <a:pt x="1162050" y="269510"/>
                    <a:pt x="902997" y="342900"/>
                    <a:pt x="581025" y="342900"/>
                  </a:cubicBezTo>
                  <a:close/>
                </a:path>
              </a:pathLst>
            </a:custGeom>
            <a:solidFill>
              <a:srgbClr val="993631"/>
            </a:solidFill>
          </p:spPr>
        </p:sp>
        <p:sp>
          <p:nvSpPr>
            <p:cNvPr id="19" name="Oval 18">
              <a:extLst>
                <a:ext uri="{2539C2F1-8D5E-4674-AE0D-D5B42A09B8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8C886C-C796-4F1B-A783-B8689D404B92}"/>
                </a:ext>
              </a:extLst>
            </p:cNvPr>
            <p:cNvSpPr/>
            <p:nvPr/>
          </p:nvSpPr>
          <p:spPr>
            <a:xfrm>
              <a:off x="8160023" y="3870302"/>
              <a:ext cx="131231" cy="54679"/>
            </a:xfrm>
            <a:prstGeom prst="ellipse">
              <a:avLst/>
            </a:prstGeom>
            <a:solidFill>
              <a:srgbClr val="421211"/>
            </a:solidFill>
          </p:spPr>
        </p:sp>
        <p:sp>
          <p:nvSpPr>
            <p:cNvPr id="20" name="Freeform: Shape 19">
              <a:extLst>
                <a:ext uri="{096E3AE1-AFE8-4D19-BDEB-AAB787C9B5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9A3406-BF58-4F8B-8F5A-ABB5C3AA6176}"/>
                </a:ext>
              </a:extLst>
            </p:cNvPr>
            <p:cNvSpPr/>
            <p:nvPr/>
          </p:nvSpPr>
          <p:spPr>
            <a:xfrm>
              <a:off x="8149088" y="3760942"/>
              <a:ext cx="153103" cy="153103"/>
            </a:xfrm>
            <a:custGeom>
              <a:avLst/>
              <a:gdLst/>
              <a:ahLst/>
              <a:cxnLst/>
              <a:rect l="0" t="0" r="r" b="b"/>
              <a:pathLst>
                <a:path w="266700" h="266700">
                  <a:moveTo>
                    <a:pt x="133350" y="266700"/>
                  </a:moveTo>
                  <a:cubicBezTo>
                    <a:pt x="94145" y="266700"/>
                    <a:pt x="100129" y="233266"/>
                    <a:pt x="76200" y="209550"/>
                  </a:cubicBezTo>
                  <a:cubicBezTo>
                    <a:pt x="54295" y="182669"/>
                    <a:pt x="0" y="167792"/>
                    <a:pt x="0" y="133350"/>
                  </a:cubicBezTo>
                  <a:cubicBezTo>
                    <a:pt x="0" y="59703"/>
                    <a:pt x="59703" y="0"/>
                    <a:pt x="133350" y="0"/>
                  </a:cubicBezTo>
                  <a:cubicBezTo>
                    <a:pt x="206997" y="0"/>
                    <a:pt x="266700" y="59703"/>
                    <a:pt x="266700" y="133350"/>
                  </a:cubicBezTo>
                  <a:cubicBezTo>
                    <a:pt x="266700" y="167981"/>
                    <a:pt x="211931" y="182625"/>
                    <a:pt x="190500" y="209550"/>
                  </a:cubicBezTo>
                  <a:cubicBezTo>
                    <a:pt x="165901" y="233040"/>
                    <a:pt x="172366" y="266700"/>
                    <a:pt x="133350" y="266700"/>
                  </a:cubicBezTo>
                  <a:close/>
                </a:path>
              </a:pathLst>
            </a:custGeom>
            <a:solidFill>
              <a:srgbClr val="761F1B"/>
            </a:solidFill>
          </p:spPr>
        </p:sp>
        <p:sp>
          <p:nvSpPr>
            <p:cNvPr id="21" name="Freeform: Shape 20">
              <a:extLst>
                <a:ext uri="{F34FFA0C-FA75-4CE2-B35E-1CD774A2E7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8DDF75-C143-4869-A233-034A3C2EE724}"/>
                </a:ext>
              </a:extLst>
            </p:cNvPr>
            <p:cNvSpPr/>
            <p:nvPr/>
          </p:nvSpPr>
          <p:spPr>
            <a:xfrm>
              <a:off x="8173636" y="3782814"/>
              <a:ext cx="102897" cy="47720"/>
            </a:xfrm>
            <a:custGeom>
              <a:avLst/>
              <a:gdLst/>
              <a:ahLst/>
              <a:cxnLst/>
              <a:rect l="0" t="0" r="r" b="b"/>
              <a:pathLst>
                <a:path w="179243" h="83127">
                  <a:moveTo>
                    <a:pt x="89622" y="28169"/>
                  </a:moveTo>
                  <a:cubicBezTo>
                    <a:pt x="51045" y="28169"/>
                    <a:pt x="21171" y="46489"/>
                    <a:pt x="0" y="83127"/>
                  </a:cubicBezTo>
                  <a:cubicBezTo>
                    <a:pt x="0" y="37217"/>
                    <a:pt x="40125" y="0"/>
                    <a:pt x="89622" y="0"/>
                  </a:cubicBezTo>
                  <a:cubicBezTo>
                    <a:pt x="139118" y="0"/>
                    <a:pt x="179243" y="37217"/>
                    <a:pt x="179243" y="83127"/>
                  </a:cubicBezTo>
                  <a:cubicBezTo>
                    <a:pt x="158072" y="46489"/>
                    <a:pt x="128198" y="28169"/>
                    <a:pt x="89622" y="28169"/>
                  </a:cubicBezTo>
                  <a:close/>
                </a:path>
              </a:pathLst>
            </a:custGeom>
            <a:solidFill>
              <a:srgbClr val="B25551"/>
            </a:solidFill>
          </p:spPr>
        </p:sp>
        <p:sp>
          <p:nvSpPr>
            <p:cNvPr id="22" name="Freeform: Shape 21">
              <a:extLst>
                <a:ext uri="{69FF9094-1EE4-4883-812D-A7626E5E33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6D1905F-F166-413A-8445-E5AC973E1DF4}"/>
                </a:ext>
              </a:extLst>
            </p:cNvPr>
            <p:cNvSpPr/>
            <p:nvPr/>
          </p:nvSpPr>
          <p:spPr>
            <a:xfrm>
              <a:off x="7728397" y="3380690"/>
              <a:ext cx="1019108" cy="631780"/>
            </a:xfrm>
            <a:custGeom>
              <a:avLst/>
              <a:gdLst/>
              <a:ahLst/>
              <a:cxnLst/>
              <a:rect l="0" t="0" r="r" b="b"/>
              <a:pathLst>
                <a:path w="1775242" h="1100533">
                  <a:moveTo>
                    <a:pt x="201296" y="1062808"/>
                  </a:moveTo>
                  <a:lnTo>
                    <a:pt x="201296" y="1100533"/>
                  </a:lnTo>
                  <a:lnTo>
                    <a:pt x="163821" y="1100533"/>
                  </a:lnTo>
                  <a:cubicBezTo>
                    <a:pt x="67051" y="902032"/>
                    <a:pt x="15555" y="724357"/>
                    <a:pt x="9333" y="567508"/>
                  </a:cubicBezTo>
                  <a:cubicBezTo>
                    <a:pt x="0" y="332235"/>
                    <a:pt x="151914" y="204487"/>
                    <a:pt x="335577" y="122116"/>
                  </a:cubicBezTo>
                  <a:cubicBezTo>
                    <a:pt x="519241" y="39745"/>
                    <a:pt x="791451" y="0"/>
                    <a:pt x="1107637" y="39745"/>
                  </a:cubicBezTo>
                  <a:cubicBezTo>
                    <a:pt x="1423823" y="79490"/>
                    <a:pt x="1622368" y="210986"/>
                    <a:pt x="1686312" y="325352"/>
                  </a:cubicBezTo>
                  <a:cubicBezTo>
                    <a:pt x="1750256" y="439718"/>
                    <a:pt x="1775242" y="606958"/>
                    <a:pt x="1676008" y="907545"/>
                  </a:cubicBezTo>
                  <a:lnTo>
                    <a:pt x="1599907" y="1100533"/>
                  </a:lnTo>
                  <a:lnTo>
                    <a:pt x="1568338" y="1100533"/>
                  </a:lnTo>
                  <a:lnTo>
                    <a:pt x="1568338" y="1062808"/>
                  </a:lnTo>
                  <a:cubicBezTo>
                    <a:pt x="1590029" y="997557"/>
                    <a:pt x="1605500" y="945803"/>
                    <a:pt x="1614752" y="907545"/>
                  </a:cubicBezTo>
                  <a:cubicBezTo>
                    <a:pt x="1628630" y="850157"/>
                    <a:pt x="1676008" y="625864"/>
                    <a:pt x="1657894" y="520764"/>
                  </a:cubicBezTo>
                  <a:cubicBezTo>
                    <a:pt x="1639779" y="415664"/>
                    <a:pt x="1623617" y="345528"/>
                    <a:pt x="1506982" y="277616"/>
                  </a:cubicBezTo>
                  <a:cubicBezTo>
                    <a:pt x="1390347" y="209703"/>
                    <a:pt x="1190824" y="134753"/>
                    <a:pt x="953029" y="122116"/>
                  </a:cubicBezTo>
                  <a:cubicBezTo>
                    <a:pt x="715233" y="109479"/>
                    <a:pt x="467691" y="163445"/>
                    <a:pt x="380526" y="210986"/>
                  </a:cubicBezTo>
                  <a:cubicBezTo>
                    <a:pt x="293360" y="258527"/>
                    <a:pt x="120503" y="357589"/>
                    <a:pt x="109097" y="520764"/>
                  </a:cubicBezTo>
                  <a:cubicBezTo>
                    <a:pt x="97692" y="683940"/>
                    <a:pt x="135891" y="839436"/>
                    <a:pt x="153431" y="907545"/>
                  </a:cubicBezTo>
                  <a:cubicBezTo>
                    <a:pt x="165124" y="952950"/>
                    <a:pt x="181080" y="1004704"/>
                    <a:pt x="201296" y="1062808"/>
                  </a:cubicBezTo>
                  <a:close/>
                </a:path>
              </a:pathLst>
            </a:custGeom>
            <a:solidFill>
              <a:srgbClr val="6D2E2F"/>
            </a:solidFill>
          </p:spPr>
        </p:sp>
        <p:grpSp>
          <p:nvGrpSpPr>
            <p:cNvPr id="23" name="Group 22">
              <a:extLst>
                <a:ext uri="{515F63EE-EF37-4BF4-88BB-428D89EBED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AA964D-70E5-499F-A306-75C39B0D6ACE}"/>
                </a:ext>
              </a:extLst>
            </p:cNvPr>
            <p:cNvGrpSpPr/>
            <p:nvPr/>
          </p:nvGrpSpPr>
          <p:grpSpPr>
            <a:xfrm>
              <a:off x="7564012" y="4351486"/>
              <a:ext cx="469745" cy="339016"/>
              <a:chOff x="704850" y="1666874"/>
              <a:chExt cx="818275" cy="590550"/>
            </a:xfrm>
            <a:noFill/>
          </p:grpSpPr>
          <p:sp>
            <p:nvSpPr>
              <p:cNvPr id="24" name="Freeform: Shape 23">
                <a:extLst>
                  <a:ext uri="{1B67E34B-2D29-4362-8514-2A04DE8F2E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2CF33D-B289-43BB-8A9E-D395726BA7F6}"/>
                  </a:ext>
                </a:extLst>
              </p:cNvPr>
              <p:cNvSpPr/>
              <p:nvPr/>
            </p:nvSpPr>
            <p:spPr>
              <a:xfrm>
                <a:off x="704850" y="1762125"/>
                <a:ext cx="695325" cy="495300"/>
              </a:xfrm>
              <a:custGeom>
                <a:avLst/>
                <a:gdLst/>
                <a:ahLst/>
                <a:cxnLst/>
                <a:rect l="0" t="0" r="r" b="b"/>
                <a:pathLst>
                  <a:path w="695325" h="495300">
                    <a:moveTo>
                      <a:pt x="0" y="0"/>
                    </a:moveTo>
                    <a:cubicBezTo>
                      <a:pt x="40167" y="155346"/>
                      <a:pt x="76146" y="266472"/>
                      <a:pt x="107938" y="333375"/>
                    </a:cubicBezTo>
                    <a:cubicBezTo>
                      <a:pt x="154552" y="429937"/>
                      <a:pt x="194760" y="495300"/>
                      <a:pt x="352425" y="495300"/>
                    </a:cubicBezTo>
                    <a:cubicBezTo>
                      <a:pt x="510090" y="495300"/>
                      <a:pt x="537037" y="449666"/>
                      <a:pt x="590550" y="333375"/>
                    </a:cubicBezTo>
                    <a:cubicBezTo>
                      <a:pt x="626225" y="255848"/>
                      <a:pt x="661150" y="144723"/>
                      <a:pt x="695325" y="0"/>
                    </a:cubicBezTo>
                    <a:lnTo>
                      <a:pt x="0" y="0"/>
                    </a:lnTo>
                    <a:close/>
                  </a:path>
                </a:pathLst>
              </a:custGeom>
              <a:solidFill>
                <a:srgbClr val="9D4742"/>
              </a:solidFill>
            </p:spPr>
          </p:sp>
          <p:sp>
            <p:nvSpPr>
              <p:cNvPr id="25" name="Freeform: Shape 24">
                <a:extLst>
                  <a:ext uri="{3EFF4DAB-04BC-451A-8C98-6AA9C94DFA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460B96-0C7C-44EB-BDC8-8A41FB59BC76}"/>
                  </a:ext>
                </a:extLst>
              </p:cNvPr>
              <p:cNvSpPr/>
              <p:nvPr/>
            </p:nvSpPr>
            <p:spPr>
              <a:xfrm>
                <a:off x="707547" y="1666874"/>
                <a:ext cx="692628" cy="190501"/>
              </a:xfrm>
              <a:custGeom>
                <a:avLst/>
                <a:gdLst/>
                <a:ahLst/>
                <a:cxnLst/>
                <a:rect l="0" t="0" r="r" b="b"/>
                <a:pathLst>
                  <a:path w="692628" h="190501">
                    <a:moveTo>
                      <a:pt x="344966" y="190501"/>
                    </a:moveTo>
                    <a:cubicBezTo>
                      <a:pt x="534732" y="190501"/>
                      <a:pt x="692628" y="149729"/>
                      <a:pt x="692628" y="99787"/>
                    </a:cubicBezTo>
                    <a:cubicBezTo>
                      <a:pt x="692628" y="49140"/>
                      <a:pt x="576644" y="1"/>
                      <a:pt x="344966" y="1"/>
                    </a:cubicBezTo>
                    <a:cubicBezTo>
                      <a:pt x="113288" y="1"/>
                      <a:pt x="173811" y="-681"/>
                      <a:pt x="26174" y="27894"/>
                    </a:cubicBezTo>
                    <a:cubicBezTo>
                      <a:pt x="-78601" y="156482"/>
                      <a:pt x="152310" y="190501"/>
                      <a:pt x="344966" y="190501"/>
                    </a:cubicBezTo>
                    <a:close/>
                  </a:path>
                </a:pathLst>
              </a:custGeom>
              <a:solidFill>
                <a:srgbClr val="682B2A"/>
              </a:solidFill>
            </p:spPr>
          </p:sp>
          <p:sp>
            <p:nvSpPr>
              <p:cNvPr id="26" name="Freeform: Shape 25">
                <a:extLst>
                  <a:ext uri="{F6FB4194-90BA-4662-9D82-FD01FB33E0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7AC3E5-A454-47F3-8DA6-DD70453C8321}"/>
                  </a:ext>
                </a:extLst>
              </p:cNvPr>
              <p:cNvSpPr/>
              <p:nvPr/>
            </p:nvSpPr>
            <p:spPr>
              <a:xfrm>
                <a:off x="742950" y="1685925"/>
                <a:ext cx="628650" cy="123825"/>
              </a:xfrm>
              <a:custGeom>
                <a:avLst/>
                <a:gdLst/>
                <a:ahLst/>
                <a:cxnLst/>
                <a:rect l="0" t="0" r="r" b="b"/>
                <a:pathLst>
                  <a:path w="628650" h="123825">
                    <a:moveTo>
                      <a:pt x="314325" y="123825"/>
                    </a:moveTo>
                    <a:cubicBezTo>
                      <a:pt x="485895" y="123825"/>
                      <a:pt x="628650" y="97323"/>
                      <a:pt x="628650" y="64861"/>
                    </a:cubicBezTo>
                    <a:cubicBezTo>
                      <a:pt x="628650" y="31940"/>
                      <a:pt x="523787" y="0"/>
                      <a:pt x="314325" y="0"/>
                    </a:cubicBezTo>
                    <a:cubicBezTo>
                      <a:pt x="104863" y="0"/>
                      <a:pt x="0" y="31940"/>
                      <a:pt x="0" y="64861"/>
                    </a:cubicBezTo>
                    <a:cubicBezTo>
                      <a:pt x="0" y="97323"/>
                      <a:pt x="140143" y="123825"/>
                      <a:pt x="314325" y="123825"/>
                    </a:cubicBezTo>
                    <a:close/>
                  </a:path>
                </a:pathLst>
              </a:custGeom>
              <a:solidFill>
                <a:srgbClr val="903D38"/>
              </a:solidFill>
            </p:spPr>
          </p:sp>
          <p:sp>
            <p:nvSpPr>
              <p:cNvPr id="27" name="Freeform: Shape 26">
                <a:extLst>
                  <a:ext uri="{DA7792E8-2C86-454A-885D-7646D65521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34239F-9527-40B2-B5F9-E1E88C82BB74}"/>
                  </a:ext>
                </a:extLst>
              </p:cNvPr>
              <p:cNvSpPr/>
              <p:nvPr/>
            </p:nvSpPr>
            <p:spPr>
              <a:xfrm>
                <a:off x="1308933" y="1801034"/>
                <a:ext cx="214191" cy="263573"/>
              </a:xfrm>
              <a:custGeom>
                <a:avLst/>
                <a:gdLst/>
                <a:ahLst/>
                <a:cxnLst/>
                <a:rect l="0" t="0" r="r" b="b"/>
                <a:pathLst>
                  <a:path w="214192" h="263574">
                    <a:moveTo>
                      <a:pt x="205349" y="59296"/>
                    </a:moveTo>
                    <a:cubicBezTo>
                      <a:pt x="214192" y="87601"/>
                      <a:pt x="210711" y="110995"/>
                      <a:pt x="196085" y="130556"/>
                    </a:cubicBezTo>
                    <a:cubicBezTo>
                      <a:pt x="185468" y="144756"/>
                      <a:pt x="172948" y="153962"/>
                      <a:pt x="146053" y="170063"/>
                    </a:cubicBezTo>
                    <a:cubicBezTo>
                      <a:pt x="143577" y="171544"/>
                      <a:pt x="143577" y="171544"/>
                      <a:pt x="141118" y="173015"/>
                    </a:cubicBezTo>
                    <a:cubicBezTo>
                      <a:pt x="111258" y="190894"/>
                      <a:pt x="98564" y="201168"/>
                      <a:pt x="91133" y="216109"/>
                    </a:cubicBezTo>
                    <a:cubicBezTo>
                      <a:pt x="83136" y="232436"/>
                      <a:pt x="73568" y="244182"/>
                      <a:pt x="62486" y="251612"/>
                    </a:cubicBezTo>
                    <a:cubicBezTo>
                      <a:pt x="44647" y="263574"/>
                      <a:pt x="26417" y="263304"/>
                      <a:pt x="7429" y="256089"/>
                    </a:cubicBezTo>
                    <a:cubicBezTo>
                      <a:pt x="5995" y="255544"/>
                      <a:pt x="4617" y="254984"/>
                      <a:pt x="3083" y="254333"/>
                    </a:cubicBezTo>
                    <a:cubicBezTo>
                      <a:pt x="2408" y="254046"/>
                      <a:pt x="354" y="253160"/>
                      <a:pt x="0" y="253010"/>
                    </a:cubicBezTo>
                    <a:lnTo>
                      <a:pt x="11034" y="226961"/>
                    </a:lnTo>
                    <a:cubicBezTo>
                      <a:pt x="11504" y="227160"/>
                      <a:pt x="13570" y="228052"/>
                      <a:pt x="14136" y="228292"/>
                    </a:cubicBezTo>
                    <a:cubicBezTo>
                      <a:pt x="15362" y="228813"/>
                      <a:pt x="16419" y="229242"/>
                      <a:pt x="17478" y="229644"/>
                    </a:cubicBezTo>
                    <a:cubicBezTo>
                      <a:pt x="28742" y="233925"/>
                      <a:pt x="37867" y="234060"/>
                      <a:pt x="46731" y="228116"/>
                    </a:cubicBezTo>
                    <a:cubicBezTo>
                      <a:pt x="53371" y="223664"/>
                      <a:pt x="59794" y="215779"/>
                      <a:pt x="65766" y="203588"/>
                    </a:cubicBezTo>
                    <a:cubicBezTo>
                      <a:pt x="76485" y="182034"/>
                      <a:pt x="92118" y="169382"/>
                      <a:pt x="126585" y="148744"/>
                    </a:cubicBezTo>
                    <a:cubicBezTo>
                      <a:pt x="129066" y="147260"/>
                      <a:pt x="129066" y="147260"/>
                      <a:pt x="131522" y="145791"/>
                    </a:cubicBezTo>
                    <a:cubicBezTo>
                      <a:pt x="178088" y="117914"/>
                      <a:pt x="189328" y="102881"/>
                      <a:pt x="178347" y="67732"/>
                    </a:cubicBezTo>
                    <a:cubicBezTo>
                      <a:pt x="169527" y="39501"/>
                      <a:pt x="117902" y="32772"/>
                      <a:pt x="93854" y="55096"/>
                    </a:cubicBezTo>
                    <a:cubicBezTo>
                      <a:pt x="90350" y="58349"/>
                      <a:pt x="87336" y="59014"/>
                      <a:pt x="83550" y="59093"/>
                    </a:cubicBezTo>
                    <a:cubicBezTo>
                      <a:pt x="82273" y="59119"/>
                      <a:pt x="81021" y="59027"/>
                      <a:pt x="79645" y="58851"/>
                    </a:cubicBezTo>
                    <a:cubicBezTo>
                      <a:pt x="77827" y="58618"/>
                      <a:pt x="75747" y="58225"/>
                      <a:pt x="73353" y="57693"/>
                    </a:cubicBezTo>
                    <a:cubicBezTo>
                      <a:pt x="72666" y="57541"/>
                      <a:pt x="72273" y="57450"/>
                      <a:pt x="71233" y="57206"/>
                    </a:cubicBezTo>
                    <a:cubicBezTo>
                      <a:pt x="70002" y="56914"/>
                      <a:pt x="68768" y="56607"/>
                      <a:pt x="67495" y="56280"/>
                    </a:cubicBezTo>
                    <a:cubicBezTo>
                      <a:pt x="66759" y="56091"/>
                      <a:pt x="66039" y="55903"/>
                      <a:pt x="65284" y="55705"/>
                    </a:cubicBezTo>
                    <a:lnTo>
                      <a:pt x="72387" y="28322"/>
                    </a:lnTo>
                    <a:cubicBezTo>
                      <a:pt x="73225" y="28541"/>
                      <a:pt x="73867" y="28709"/>
                      <a:pt x="74529" y="28879"/>
                    </a:cubicBezTo>
                    <a:cubicBezTo>
                      <a:pt x="75647" y="29166"/>
                      <a:pt x="76718" y="29433"/>
                      <a:pt x="77764" y="29681"/>
                    </a:cubicBezTo>
                    <a:cubicBezTo>
                      <a:pt x="78626" y="29883"/>
                      <a:pt x="78935" y="29955"/>
                      <a:pt x="79483" y="30076"/>
                    </a:cubicBezTo>
                    <a:cubicBezTo>
                      <a:pt x="119051" y="0"/>
                      <a:pt x="190338" y="11249"/>
                      <a:pt x="205349" y="59296"/>
                    </a:cubicBezTo>
                    <a:close/>
                  </a:path>
                </a:pathLst>
              </a:custGeom>
              <a:solidFill>
                <a:srgbClr val="682B2A"/>
              </a:solidFill>
            </p:spPr>
          </p:sp>
        </p:grpSp>
      </p:grpSp>
      <p:sp>
        <p:nvSpPr>
          <p:cNvPr id="28" name="Title 2">
            <a:extLst>
              <a:ext uri="{B2DA36EF-0D10-4143-A38E-1A5A496B24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6B889E-A349-4A20-8D77-B42C6D825CCC}"/>
              </a:ext>
            </a:extLst>
          </p:cNvPr>
          <p:cNvSpPr>
            <a:spLocks noGrp="1"/>
          </p:cNvSpPr>
          <p:nvPr>
            <p:ph type="title"/>
          </p:nvPr>
        </p:nvSpPr>
        <p:spPr>
          <a:xfrm>
            <a:off x="790575" y="476250"/>
            <a:ext cx="6940089" cy="571500"/>
          </a:xfrm>
        </p:spPr>
        <p:txBody>
          <a:bodyPr rtlCol="0"/>
          <a:lstStyle>
            <a:lvl1pPr lvl="0"/>
          </a:lstStyle>
          <a:p>
            <a:r>
              <a:rPr lang="en-US" dirty="0"/>
              <a:t>Click to edit Master title style</a:t>
            </a:r>
          </a:p>
        </p:txBody>
      </p:sp>
      <p:sp>
        <p:nvSpPr>
          <p:cNvPr id="29" name="Content Placeholder 9">
            <a:extLst>
              <a:ext uri="{C5386E2D-CB76-41F8-989C-2A55C5FBAC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B89126-FA87-414E-A7C9-5854755A0974}"/>
              </a:ext>
            </a:extLst>
          </p:cNvPr>
          <p:cNvSpPr>
            <a:spLocks noGrp="1"/>
          </p:cNvSpPr>
          <p:nvPr>
            <p:ph idx="1"/>
          </p:nvPr>
        </p:nvSpPr>
        <p:spPr>
          <a:xfrm>
            <a:off x="790575" y="1230567"/>
            <a:ext cx="6940089" cy="310330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Number Placeholder 4">
            <a:extLst>
              <a:ext uri="{6601073A-346E-4B61-AA5C-17E4FDCBD3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119359-BE8E-42CE-A899-4A92255F2770}"/>
              </a:ext>
            </a:extLst>
          </p:cNvPr>
          <p:cNvSpPr>
            <a:spLocks noGrp="1"/>
          </p:cNvSpPr>
          <p:nvPr>
            <p:ph type="sldNum" sz="quarter" idx="12"/>
          </p:nvPr>
        </p:nvSpPr>
        <p:spPr/>
        <p:txBody>
          <a:bodyPr rtlCol="0"/>
          <a:lstStyle/>
          <a:p>
            <a:r>
              <a:rPr lang="en-US" dirty="0"/>
              <a:t>&lt;#&gt;</a:t>
            </a:r>
          </a:p>
        </p:txBody>
      </p:sp>
      <p:sp>
        <p:nvSpPr>
          <p:cNvPr id="31" name="Footer Placeholder 3">
            <a:extLst>
              <a:ext uri="{5755E4AB-F34B-418E-80C5-61C0CBB702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83937C-3C28-4BD4-B48A-9049AD9AFA4C}"/>
              </a:ext>
            </a:extLst>
          </p:cNvPr>
          <p:cNvSpPr>
            <a:spLocks noGrp="1"/>
          </p:cNvSpPr>
          <p:nvPr>
            <p:ph type="ftr" sz="quarter" idx="11"/>
          </p:nvPr>
        </p:nvSpPr>
        <p:spPr/>
        <p:txBody>
          <a:bodyPr rtlCol="0"/>
          <a:lstStyle/>
          <a:p>
            <a:r>
              <a:rPr lang="en-US" dirty="0"/>
              <a:t>Footer</a:t>
            </a:r>
          </a:p>
        </p:txBody>
      </p:sp>
      <p:sp>
        <p:nvSpPr>
          <p:cNvPr id="32" name="Date Placeholder 1">
            <a:extLst>
              <a:ext uri="{AC81DE89-5DBE-4F52-BCE3-DF6C5B13C1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337813-0D9E-4603-BFAE-F12700B8625E}"/>
              </a:ext>
            </a:extLst>
          </p:cNvPr>
          <p:cNvSpPr>
            <a:spLocks noGrp="1"/>
          </p:cNvSpPr>
          <p:nvPr>
            <p:ph type="dt" sz="half" idx="10"/>
          </p:nvPr>
        </p:nvSpPr>
        <p:spPr/>
        <p:txBody>
          <a:bodyPr rtlCol="0"/>
          <a:lstStyle/>
          <a:p>
            <a:r>
              <a:rPr lang="en-US" dirty="0"/>
              <a:t>Date</a:t>
            </a:r>
          </a:p>
        </p:txBody>
      </p:sp>
    </p:spTree>
    <p:extLst>
      <p:ext uri="{EC01D3DE-DF63-44DE-9666-F2940A4E74E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roup 1">
            <a:extLst>
              <a:ext uri="{714B1980-82ED-4E1E-A601-CB14362B84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F08793-D259-4149-8075-13F5FD715939}"/>
              </a:ext>
            </a:extLst>
          </p:cNvPr>
          <p:cNvGrpSpPr>
            <a:grpSpLocks noChangeAspect="1"/>
          </p:cNvGrpSpPr>
          <p:nvPr/>
        </p:nvGrpSpPr>
        <p:grpSpPr>
          <a:xfrm>
            <a:off x="516397" y="2274217"/>
            <a:ext cx="1967579" cy="2073136"/>
            <a:chOff x="-891" y="3447"/>
            <a:chExt cx="2943773" cy="3101702"/>
          </a:xfrm>
          <a:noFill/>
        </p:grpSpPr>
        <p:grpSp>
          <p:nvGrpSpPr>
            <p:cNvPr id="3" name="Group 2">
              <a:extLst>
                <a:ext uri="{76CA0EFA-3EFB-4425-8B01-863DD99760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08F61F-999B-4AD4-9D2E-7C1DBD3591D5}"/>
                </a:ext>
              </a:extLst>
            </p:cNvPr>
            <p:cNvGrpSpPr/>
            <p:nvPr/>
          </p:nvGrpSpPr>
          <p:grpSpPr>
            <a:xfrm>
              <a:off x="-891" y="2305045"/>
              <a:ext cx="1743966" cy="800104"/>
              <a:chOff x="-891" y="2305045"/>
              <a:chExt cx="1743966" cy="800104"/>
            </a:xfrm>
            <a:grpFill/>
          </p:grpSpPr>
          <p:sp>
            <p:nvSpPr>
              <p:cNvPr id="4" name="Freeform: Shape 3">
                <a:extLst>
                  <a:ext uri="{60C81C7D-067C-42BF-9551-DEEC7193EB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0022FD-EB1C-4553-A517-25116DF0FF7A}"/>
                  </a:ext>
                </a:extLst>
              </p:cNvPr>
              <p:cNvSpPr/>
              <p:nvPr/>
            </p:nvSpPr>
            <p:spPr>
              <a:xfrm>
                <a:off x="-705" y="2305045"/>
                <a:ext cx="1687986" cy="734785"/>
              </a:xfrm>
              <a:custGeom>
                <a:avLst/>
                <a:gdLst/>
                <a:ahLst/>
                <a:cxnLst/>
                <a:rect l="0" t="0" r="r" b="b"/>
                <a:pathLst>
                  <a:path w="1687986" h="734785">
                    <a:moveTo>
                      <a:pt x="557116" y="77067"/>
                    </a:moveTo>
                    <a:cubicBezTo>
                      <a:pt x="561900" y="79254"/>
                      <a:pt x="564005" y="84906"/>
                      <a:pt x="561818" y="89690"/>
                    </a:cubicBezTo>
                    <a:cubicBezTo>
                      <a:pt x="559630" y="94474"/>
                      <a:pt x="553979" y="96579"/>
                      <a:pt x="549195" y="94392"/>
                    </a:cubicBezTo>
                    <a:cubicBezTo>
                      <a:pt x="346342" y="1643"/>
                      <a:pt x="200699" y="0"/>
                      <a:pt x="93771" y="129899"/>
                    </a:cubicBezTo>
                    <a:cubicBezTo>
                      <a:pt x="32284" y="204267"/>
                      <a:pt x="20212" y="325039"/>
                      <a:pt x="65954" y="431058"/>
                    </a:cubicBezTo>
                    <a:cubicBezTo>
                      <a:pt x="118046" y="551797"/>
                      <a:pt x="234322" y="636316"/>
                      <a:pt x="401834" y="657291"/>
                    </a:cubicBezTo>
                    <a:cubicBezTo>
                      <a:pt x="574701" y="676995"/>
                      <a:pt x="665832" y="667784"/>
                      <a:pt x="836002" y="628234"/>
                    </a:cubicBezTo>
                    <a:cubicBezTo>
                      <a:pt x="977691" y="595303"/>
                      <a:pt x="1049946" y="585327"/>
                      <a:pt x="1172957" y="590579"/>
                    </a:cubicBezTo>
                    <a:cubicBezTo>
                      <a:pt x="1386131" y="605759"/>
                      <a:pt x="1555682" y="647347"/>
                      <a:pt x="1681640" y="715528"/>
                    </a:cubicBezTo>
                    <a:cubicBezTo>
                      <a:pt x="1686266" y="718032"/>
                      <a:pt x="1687986" y="723813"/>
                      <a:pt x="1685482" y="728439"/>
                    </a:cubicBezTo>
                    <a:cubicBezTo>
                      <a:pt x="1682978" y="733065"/>
                      <a:pt x="1677197" y="734785"/>
                      <a:pt x="1672571" y="732281"/>
                    </a:cubicBezTo>
                    <a:cubicBezTo>
                      <a:pt x="1549284" y="665545"/>
                      <a:pt x="1382285" y="624583"/>
                      <a:pt x="1171874" y="609596"/>
                    </a:cubicBezTo>
                    <a:cubicBezTo>
                      <a:pt x="1051210" y="604448"/>
                      <a:pt x="980468" y="614216"/>
                      <a:pt x="841032" y="646623"/>
                    </a:cubicBezTo>
                    <a:cubicBezTo>
                      <a:pt x="668206" y="686790"/>
                      <a:pt x="575038" y="696207"/>
                      <a:pt x="399572" y="676206"/>
                    </a:cubicBezTo>
                    <a:cubicBezTo>
                      <a:pt x="225366" y="654394"/>
                      <a:pt x="103274" y="565647"/>
                      <a:pt x="48462" y="438604"/>
                    </a:cubicBezTo>
                    <a:cubicBezTo>
                      <a:pt x="0" y="326280"/>
                      <a:pt x="12833" y="197897"/>
                      <a:pt x="79076" y="117776"/>
                    </a:cubicBezTo>
                    <a:cubicBezTo>
                      <a:pt x="140808" y="42783"/>
                      <a:pt x="217839" y="8836"/>
                      <a:pt x="308797" y="9862"/>
                    </a:cubicBezTo>
                    <a:cubicBezTo>
                      <a:pt x="382830" y="10697"/>
                      <a:pt x="462871" y="33976"/>
                      <a:pt x="557116" y="77067"/>
                    </a:cubicBezTo>
                    <a:close/>
                  </a:path>
                </a:pathLst>
              </a:custGeom>
              <a:solidFill>
                <a:srgbClr val="443A3C"/>
              </a:solidFill>
            </p:spPr>
          </p:sp>
          <p:sp>
            <p:nvSpPr>
              <p:cNvPr id="5" name="Freeform: Shape 4">
                <a:extLst>
                  <a:ext uri="{586A17F9-9643-4D86-9CD1-5923EB7A77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360B95-F0EC-4785-BB80-BBC4BF010CD3}"/>
                  </a:ext>
                </a:extLst>
              </p:cNvPr>
              <p:cNvSpPr/>
              <p:nvPr/>
            </p:nvSpPr>
            <p:spPr>
              <a:xfrm>
                <a:off x="-891" y="2337939"/>
                <a:ext cx="1392575" cy="730144"/>
              </a:xfrm>
              <a:custGeom>
                <a:avLst/>
                <a:gdLst/>
                <a:ahLst/>
                <a:cxnLst/>
                <a:rect l="0" t="0" r="r" b="b"/>
                <a:pathLst>
                  <a:path w="1392576" h="730145">
                    <a:moveTo>
                      <a:pt x="556621" y="43893"/>
                    </a:moveTo>
                    <a:cubicBezTo>
                      <a:pt x="561560" y="45703"/>
                      <a:pt x="564095" y="51175"/>
                      <a:pt x="562284" y="56114"/>
                    </a:cubicBezTo>
                    <a:cubicBezTo>
                      <a:pt x="560474" y="61053"/>
                      <a:pt x="555002" y="63589"/>
                      <a:pt x="550063" y="61778"/>
                    </a:cubicBezTo>
                    <a:cubicBezTo>
                      <a:pt x="437000" y="20322"/>
                      <a:pt x="263151" y="55591"/>
                      <a:pt x="159617" y="145682"/>
                    </a:cubicBezTo>
                    <a:cubicBezTo>
                      <a:pt x="95466" y="202654"/>
                      <a:pt x="45109" y="283381"/>
                      <a:pt x="26911" y="367268"/>
                    </a:cubicBezTo>
                    <a:cubicBezTo>
                      <a:pt x="10042" y="445024"/>
                      <a:pt x="25389" y="542118"/>
                      <a:pt x="92928" y="598152"/>
                    </a:cubicBezTo>
                    <a:cubicBezTo>
                      <a:pt x="167547" y="664175"/>
                      <a:pt x="274605" y="665414"/>
                      <a:pt x="426371" y="615345"/>
                    </a:cubicBezTo>
                    <a:cubicBezTo>
                      <a:pt x="452322" y="606265"/>
                      <a:pt x="477559" y="596468"/>
                      <a:pt x="503979" y="585367"/>
                    </a:cubicBezTo>
                    <a:cubicBezTo>
                      <a:pt x="530319" y="574300"/>
                      <a:pt x="626903" y="530508"/>
                      <a:pt x="650697" y="520690"/>
                    </a:cubicBezTo>
                    <a:cubicBezTo>
                      <a:pt x="729733" y="488077"/>
                      <a:pt x="794903" y="472816"/>
                      <a:pt x="876999" y="471937"/>
                    </a:cubicBezTo>
                    <a:cubicBezTo>
                      <a:pt x="1065496" y="468125"/>
                      <a:pt x="1236316" y="548700"/>
                      <a:pt x="1388996" y="713104"/>
                    </a:cubicBezTo>
                    <a:cubicBezTo>
                      <a:pt x="1392576" y="716958"/>
                      <a:pt x="1392353" y="722985"/>
                      <a:pt x="1388498" y="726565"/>
                    </a:cubicBezTo>
                    <a:cubicBezTo>
                      <a:pt x="1384644" y="730145"/>
                      <a:pt x="1378617" y="729922"/>
                      <a:pt x="1375037" y="726067"/>
                    </a:cubicBezTo>
                    <a:cubicBezTo>
                      <a:pt x="1225884" y="565462"/>
                      <a:pt x="1060154" y="487287"/>
                      <a:pt x="877294" y="490985"/>
                    </a:cubicBezTo>
                    <a:cubicBezTo>
                      <a:pt x="797743" y="491837"/>
                      <a:pt x="734901" y="506553"/>
                      <a:pt x="657964" y="538299"/>
                    </a:cubicBezTo>
                    <a:cubicBezTo>
                      <a:pt x="634555" y="547958"/>
                      <a:pt x="538046" y="591717"/>
                      <a:pt x="511359" y="602930"/>
                    </a:cubicBezTo>
                    <a:cubicBezTo>
                      <a:pt x="484597" y="614175"/>
                      <a:pt x="459000" y="624111"/>
                      <a:pt x="432501" y="633381"/>
                    </a:cubicBezTo>
                    <a:cubicBezTo>
                      <a:pt x="274793" y="685412"/>
                      <a:pt x="161316" y="684099"/>
                      <a:pt x="80535" y="612616"/>
                    </a:cubicBezTo>
                    <a:cubicBezTo>
                      <a:pt x="38852" y="578038"/>
                      <a:pt x="15145" y="530018"/>
                      <a:pt x="6290" y="473994"/>
                    </a:cubicBezTo>
                    <a:cubicBezTo>
                      <a:pt x="0" y="434198"/>
                      <a:pt x="1889" y="392754"/>
                      <a:pt x="8294" y="363229"/>
                    </a:cubicBezTo>
                    <a:cubicBezTo>
                      <a:pt x="27392" y="275192"/>
                      <a:pt x="79924" y="190978"/>
                      <a:pt x="147039" y="131375"/>
                    </a:cubicBezTo>
                    <a:cubicBezTo>
                      <a:pt x="255789" y="36744"/>
                      <a:pt x="436912" y="0"/>
                      <a:pt x="556621" y="43893"/>
                    </a:cubicBezTo>
                    <a:close/>
                  </a:path>
                </a:pathLst>
              </a:custGeom>
              <a:solidFill>
                <a:srgbClr val="443A3C"/>
              </a:solidFill>
            </p:spPr>
          </p:sp>
          <p:sp>
            <p:nvSpPr>
              <p:cNvPr id="6" name="Oval 5">
                <a:extLst>
                  <a:ext uri="{A18FD671-B54E-4077-BFFB-E2745376DD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BDB53B-E29F-4CE1-BBB6-EAEAC5AA755F}"/>
                  </a:ext>
                </a:extLst>
              </p:cNvPr>
              <p:cNvSpPr/>
              <p:nvPr/>
            </p:nvSpPr>
            <p:spPr>
              <a:xfrm>
                <a:off x="1343025" y="3019425"/>
                <a:ext cx="85725" cy="85725"/>
              </a:xfrm>
              <a:prstGeom prst="ellipse">
                <a:avLst/>
              </a:prstGeom>
              <a:solidFill>
                <a:srgbClr val="BB3743"/>
              </a:solidFill>
            </p:spPr>
          </p:sp>
          <p:sp>
            <p:nvSpPr>
              <p:cNvPr id="7" name="Oval 6">
                <a:extLst>
                  <a:ext uri="{DC7B6350-2581-4876-836D-783A809D67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101B84-E2CF-4ED7-B89D-789B9FEA18D6}"/>
                  </a:ext>
                </a:extLst>
              </p:cNvPr>
              <p:cNvSpPr/>
              <p:nvPr/>
            </p:nvSpPr>
            <p:spPr>
              <a:xfrm>
                <a:off x="1657350" y="3000375"/>
                <a:ext cx="85725" cy="85725"/>
              </a:xfrm>
              <a:prstGeom prst="ellipse">
                <a:avLst/>
              </a:prstGeom>
              <a:solidFill>
                <a:srgbClr val="BB3743"/>
              </a:solidFill>
            </p:spPr>
          </p:sp>
          <p:sp>
            <p:nvSpPr>
              <p:cNvPr id="8" name="Freeform: Shape 7">
                <a:extLst>
                  <a:ext uri="{673CBDC0-E77C-44A9-8DFB-C755B18A11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3C12D0-1552-4B14-84EF-6D929097D701}"/>
                  </a:ext>
                </a:extLst>
              </p:cNvPr>
              <p:cNvSpPr/>
              <p:nvPr/>
            </p:nvSpPr>
            <p:spPr>
              <a:xfrm>
                <a:off x="524452" y="2348891"/>
                <a:ext cx="70501" cy="66652"/>
              </a:xfrm>
              <a:custGeom>
                <a:avLst/>
                <a:gdLst/>
                <a:ahLst/>
                <a:cxnLst/>
                <a:rect l="0" t="0" r="r" b="b"/>
                <a:pathLst>
                  <a:path w="70502" h="66653">
                    <a:moveTo>
                      <a:pt x="0" y="0"/>
                    </a:moveTo>
                    <a:cubicBezTo>
                      <a:pt x="16995" y="28645"/>
                      <a:pt x="40496" y="50863"/>
                      <a:pt x="70502" y="66653"/>
                    </a:cubicBezTo>
                  </a:path>
                </a:pathLst>
              </a:custGeom>
              <a:grpFill/>
              <a:ln w="28575" cap="rnd">
                <a:solidFill>
                  <a:srgbClr val="443A3C"/>
                </a:solidFill>
                <a:prstDash val="solid"/>
              </a:ln>
            </p:spPr>
          </p:sp>
        </p:grpSp>
        <p:grpSp>
          <p:nvGrpSpPr>
            <p:cNvPr id="9" name="Group 8">
              <a:extLst>
                <a:ext uri="{0FFFA8B7-2435-4C91-8652-29B171F4D6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97E6CF-9A3E-4341-A4BA-856DE2BCD38B}"/>
                </a:ext>
              </a:extLst>
            </p:cNvPr>
            <p:cNvGrpSpPr/>
            <p:nvPr/>
          </p:nvGrpSpPr>
          <p:grpSpPr>
            <a:xfrm>
              <a:off x="355817" y="1358246"/>
              <a:ext cx="1159153" cy="1211193"/>
              <a:chOff x="355817" y="1358246"/>
              <a:chExt cx="1159153" cy="1211193"/>
            </a:xfrm>
            <a:solidFill>
              <a:srgbClr val="BB3743"/>
            </a:solidFill>
          </p:grpSpPr>
          <p:sp>
            <p:nvSpPr>
              <p:cNvPr id="10" name="Freeform: Shape 9">
                <a:extLst>
                  <a:ext uri="{F34BD9B9-78CE-4A85-BC7D-B4FB1B1691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14DD78-FA67-4342-8EED-3D0E3C9396B6}"/>
                  </a:ext>
                </a:extLst>
              </p:cNvPr>
              <p:cNvSpPr/>
              <p:nvPr/>
            </p:nvSpPr>
            <p:spPr>
              <a:xfrm>
                <a:off x="355817" y="2225024"/>
                <a:ext cx="1159153" cy="192143"/>
              </a:xfrm>
              <a:custGeom>
                <a:avLst/>
                <a:gdLst/>
                <a:ahLst/>
                <a:cxnLst/>
                <a:rect l="0" t="0" r="r" b="b"/>
                <a:pathLst>
                  <a:path w="1159154" h="192143">
                    <a:moveTo>
                      <a:pt x="22848" y="190731"/>
                    </a:moveTo>
                    <a:cubicBezTo>
                      <a:pt x="12422" y="192143"/>
                      <a:pt x="2825" y="184837"/>
                      <a:pt x="1413" y="174411"/>
                    </a:cubicBezTo>
                    <a:cubicBezTo>
                      <a:pt x="0" y="163985"/>
                      <a:pt x="7307" y="154388"/>
                      <a:pt x="17732" y="152976"/>
                    </a:cubicBezTo>
                    <a:lnTo>
                      <a:pt x="1136306" y="1413"/>
                    </a:lnTo>
                    <a:cubicBezTo>
                      <a:pt x="1146732" y="0"/>
                      <a:pt x="1156329" y="7307"/>
                      <a:pt x="1157741" y="17732"/>
                    </a:cubicBezTo>
                    <a:cubicBezTo>
                      <a:pt x="1159154" y="28158"/>
                      <a:pt x="1151847" y="37755"/>
                      <a:pt x="1141422" y="39168"/>
                    </a:cubicBezTo>
                    <a:lnTo>
                      <a:pt x="22848" y="190731"/>
                    </a:lnTo>
                    <a:close/>
                  </a:path>
                </a:pathLst>
              </a:custGeom>
              <a:grpFill/>
            </p:spPr>
          </p:sp>
          <p:sp>
            <p:nvSpPr>
              <p:cNvPr id="11" name="Freeform: Shape 10">
                <a:extLst>
                  <a:ext uri="{DB4E19F1-537A-44E5-8E3D-05C9592027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7C75A8-0327-4D9E-A772-30868BC04167}"/>
                  </a:ext>
                </a:extLst>
              </p:cNvPr>
              <p:cNvSpPr/>
              <p:nvPr/>
            </p:nvSpPr>
            <p:spPr>
              <a:xfrm>
                <a:off x="363992" y="1976024"/>
                <a:ext cx="1104703" cy="490117"/>
              </a:xfrm>
              <a:custGeom>
                <a:avLst/>
                <a:gdLst/>
                <a:ahLst/>
                <a:cxnLst/>
                <a:rect l="0" t="0" r="r" b="b"/>
                <a:pathLst>
                  <a:path w="1104703" h="490118">
                    <a:moveTo>
                      <a:pt x="29031" y="486035"/>
                    </a:moveTo>
                    <a:cubicBezTo>
                      <a:pt x="19334" y="490118"/>
                      <a:pt x="8164" y="485566"/>
                      <a:pt x="4082" y="475869"/>
                    </a:cubicBezTo>
                    <a:cubicBezTo>
                      <a:pt x="0" y="466172"/>
                      <a:pt x="4552" y="455002"/>
                      <a:pt x="14248" y="450920"/>
                    </a:cubicBezTo>
                    <a:lnTo>
                      <a:pt x="1075672" y="4082"/>
                    </a:lnTo>
                    <a:cubicBezTo>
                      <a:pt x="1085369" y="0"/>
                      <a:pt x="1096539" y="4552"/>
                      <a:pt x="1100621" y="14248"/>
                    </a:cubicBezTo>
                    <a:cubicBezTo>
                      <a:pt x="1104703" y="23945"/>
                      <a:pt x="1100152" y="35115"/>
                      <a:pt x="1090455" y="39197"/>
                    </a:cubicBezTo>
                    <a:lnTo>
                      <a:pt x="29031" y="486035"/>
                    </a:lnTo>
                    <a:close/>
                  </a:path>
                </a:pathLst>
              </a:custGeom>
              <a:grpFill/>
            </p:spPr>
          </p:sp>
          <p:sp>
            <p:nvSpPr>
              <p:cNvPr id="12" name="Freeform: Shape 11">
                <a:extLst>
                  <a:ext uri="{80A68B19-CBA5-40AC-8595-DED4550814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E2A5F4-5C04-476A-8BEB-43E42F082D6A}"/>
                  </a:ext>
                </a:extLst>
              </p:cNvPr>
              <p:cNvSpPr/>
              <p:nvPr/>
            </p:nvSpPr>
            <p:spPr>
              <a:xfrm>
                <a:off x="383196" y="1766628"/>
                <a:ext cx="942470" cy="746984"/>
              </a:xfrm>
              <a:custGeom>
                <a:avLst/>
                <a:gdLst/>
                <a:ahLst/>
                <a:cxnLst/>
                <a:rect l="0" t="0" r="r" b="b"/>
                <a:pathLst>
                  <a:path w="942471" h="746985">
                    <a:moveTo>
                      <a:pt x="33227" y="740500"/>
                    </a:moveTo>
                    <a:cubicBezTo>
                      <a:pt x="24942" y="746985"/>
                      <a:pt x="12969" y="745525"/>
                      <a:pt x="6485" y="737240"/>
                    </a:cubicBezTo>
                    <a:cubicBezTo>
                      <a:pt x="0" y="728955"/>
                      <a:pt x="1460" y="716982"/>
                      <a:pt x="9745" y="710498"/>
                    </a:cubicBezTo>
                    <a:lnTo>
                      <a:pt x="909243" y="6484"/>
                    </a:lnTo>
                    <a:cubicBezTo>
                      <a:pt x="917528" y="0"/>
                      <a:pt x="929502" y="1460"/>
                      <a:pt x="935986" y="9745"/>
                    </a:cubicBezTo>
                    <a:cubicBezTo>
                      <a:pt x="942471" y="18030"/>
                      <a:pt x="941011" y="30003"/>
                      <a:pt x="932726" y="36488"/>
                    </a:cubicBezTo>
                    <a:lnTo>
                      <a:pt x="33227" y="740500"/>
                    </a:lnTo>
                    <a:close/>
                  </a:path>
                </a:pathLst>
              </a:custGeom>
              <a:grpFill/>
            </p:spPr>
          </p:sp>
          <p:sp>
            <p:nvSpPr>
              <p:cNvPr id="13" name="Freeform: Shape 12">
                <a:extLst>
                  <a:ext uri="{87AF6610-93EC-467B-9461-1D65D5A86D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AE49B9-B6BF-438E-9302-54D9A0FD4F46}"/>
                  </a:ext>
                </a:extLst>
              </p:cNvPr>
              <p:cNvSpPr/>
              <p:nvPr/>
            </p:nvSpPr>
            <p:spPr>
              <a:xfrm>
                <a:off x="421234" y="1595116"/>
                <a:ext cx="723518" cy="947132"/>
              </a:xfrm>
              <a:custGeom>
                <a:avLst/>
                <a:gdLst/>
                <a:ahLst/>
                <a:cxnLst/>
                <a:rect l="0" t="0" r="r" b="b"/>
                <a:pathLst>
                  <a:path w="723519" h="947133">
                    <a:moveTo>
                      <a:pt x="36768" y="937041"/>
                    </a:moveTo>
                    <a:cubicBezTo>
                      <a:pt x="30441" y="945447"/>
                      <a:pt x="18498" y="947133"/>
                      <a:pt x="10092" y="940806"/>
                    </a:cubicBezTo>
                    <a:cubicBezTo>
                      <a:pt x="1686" y="934479"/>
                      <a:pt x="0" y="922536"/>
                      <a:pt x="6327" y="914130"/>
                    </a:cubicBezTo>
                    <a:lnTo>
                      <a:pt x="686750" y="10092"/>
                    </a:lnTo>
                    <a:cubicBezTo>
                      <a:pt x="693077" y="1686"/>
                      <a:pt x="705021" y="0"/>
                      <a:pt x="713427" y="6327"/>
                    </a:cubicBezTo>
                    <a:cubicBezTo>
                      <a:pt x="721833" y="12654"/>
                      <a:pt x="723519" y="24597"/>
                      <a:pt x="717192" y="33003"/>
                    </a:cubicBezTo>
                    <a:lnTo>
                      <a:pt x="36768" y="937041"/>
                    </a:lnTo>
                    <a:close/>
                  </a:path>
                </a:pathLst>
              </a:custGeom>
              <a:grpFill/>
            </p:spPr>
          </p:sp>
          <p:sp>
            <p:nvSpPr>
              <p:cNvPr id="14" name="Freeform: Shape 13">
                <a:extLst>
                  <a:ext uri="{AADE37D8-17DF-4D3C-852C-80673B9DFC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7F24E5-133C-48C8-9894-CBD97FD3DDD9}"/>
                  </a:ext>
                </a:extLst>
              </p:cNvPr>
              <p:cNvSpPr/>
              <p:nvPr/>
            </p:nvSpPr>
            <p:spPr>
              <a:xfrm>
                <a:off x="459281" y="1442663"/>
                <a:ext cx="475974" cy="1118688"/>
              </a:xfrm>
              <a:custGeom>
                <a:avLst/>
                <a:gdLst/>
                <a:ahLst/>
                <a:cxnLst/>
                <a:rect l="0" t="0" r="r" b="b"/>
                <a:pathLst>
                  <a:path w="475974" h="1118689">
                    <a:moveTo>
                      <a:pt x="39273" y="1104200"/>
                    </a:moveTo>
                    <a:cubicBezTo>
                      <a:pt x="35346" y="1113960"/>
                      <a:pt x="24249" y="1118689"/>
                      <a:pt x="14489" y="1114761"/>
                    </a:cubicBezTo>
                    <a:cubicBezTo>
                      <a:pt x="4728" y="1110833"/>
                      <a:pt x="0" y="1099737"/>
                      <a:pt x="3928" y="1089977"/>
                    </a:cubicBezTo>
                    <a:lnTo>
                      <a:pt x="436701" y="14489"/>
                    </a:lnTo>
                    <a:cubicBezTo>
                      <a:pt x="440629" y="4728"/>
                      <a:pt x="451725" y="0"/>
                      <a:pt x="461486" y="3928"/>
                    </a:cubicBezTo>
                    <a:cubicBezTo>
                      <a:pt x="471246" y="7855"/>
                      <a:pt x="475974" y="18951"/>
                      <a:pt x="472047" y="28712"/>
                    </a:cubicBezTo>
                    <a:lnTo>
                      <a:pt x="39273" y="1104200"/>
                    </a:lnTo>
                    <a:close/>
                  </a:path>
                </a:pathLst>
              </a:custGeom>
              <a:grpFill/>
            </p:spPr>
          </p:sp>
          <p:sp>
            <p:nvSpPr>
              <p:cNvPr id="15" name="Freeform: Shape 14">
                <a:extLst>
                  <a:ext uri="{C5CFE117-A16D-45D3-BA59-A5FE7623E5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5BD5E4-D419-4ADC-8CEB-B2CCD7368BD6}"/>
                  </a:ext>
                </a:extLst>
              </p:cNvPr>
              <p:cNvSpPr/>
              <p:nvPr/>
            </p:nvSpPr>
            <p:spPr>
              <a:xfrm>
                <a:off x="508344" y="1377426"/>
                <a:ext cx="177824" cy="1192013"/>
              </a:xfrm>
              <a:custGeom>
                <a:avLst/>
                <a:gdLst/>
                <a:ahLst/>
                <a:cxnLst/>
                <a:rect l="0" t="0" r="r" b="b"/>
                <a:pathLst>
                  <a:path w="177824" h="1192014">
                    <a:moveTo>
                      <a:pt x="39079" y="1174109"/>
                    </a:moveTo>
                    <a:cubicBezTo>
                      <a:pt x="37831" y="1184556"/>
                      <a:pt x="28351" y="1192014"/>
                      <a:pt x="17905" y="1190766"/>
                    </a:cubicBezTo>
                    <a:cubicBezTo>
                      <a:pt x="7458" y="1189519"/>
                      <a:pt x="0" y="1180039"/>
                      <a:pt x="1247" y="1169592"/>
                    </a:cubicBezTo>
                    <a:lnTo>
                      <a:pt x="138746" y="17905"/>
                    </a:lnTo>
                    <a:cubicBezTo>
                      <a:pt x="139993" y="7458"/>
                      <a:pt x="149473" y="0"/>
                      <a:pt x="159920" y="1247"/>
                    </a:cubicBezTo>
                    <a:cubicBezTo>
                      <a:pt x="170367" y="2494"/>
                      <a:pt x="177824" y="11974"/>
                      <a:pt x="176577" y="22421"/>
                    </a:cubicBezTo>
                    <a:lnTo>
                      <a:pt x="39079" y="1174109"/>
                    </a:lnTo>
                    <a:close/>
                  </a:path>
                </a:pathLst>
              </a:custGeom>
              <a:grpFill/>
            </p:spPr>
          </p:sp>
          <p:sp>
            <p:nvSpPr>
              <p:cNvPr id="16" name="Freeform: Shape 15">
                <a:extLst>
                  <a:ext uri="{BA2929CC-E45C-4FC1-848F-8F8C5255D8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27E830-52C6-4A2B-B77A-2CB1A325C08C}"/>
                  </a:ext>
                </a:extLst>
              </p:cNvPr>
              <p:cNvSpPr/>
              <p:nvPr/>
            </p:nvSpPr>
            <p:spPr>
              <a:xfrm>
                <a:off x="398062" y="1358246"/>
                <a:ext cx="198362" cy="1201798"/>
              </a:xfrm>
              <a:custGeom>
                <a:avLst/>
                <a:gdLst/>
                <a:ahLst/>
                <a:cxnLst/>
                <a:rect l="0" t="0" r="r" b="b"/>
                <a:pathLst>
                  <a:path w="198363" h="1201799">
                    <a:moveTo>
                      <a:pt x="196946" y="1178941"/>
                    </a:moveTo>
                    <a:cubicBezTo>
                      <a:pt x="198363" y="1189367"/>
                      <a:pt x="191060" y="1198966"/>
                      <a:pt x="180634" y="1200382"/>
                    </a:cubicBezTo>
                    <a:cubicBezTo>
                      <a:pt x="170209" y="1201799"/>
                      <a:pt x="160609" y="1194496"/>
                      <a:pt x="159193" y="1184071"/>
                    </a:cubicBezTo>
                    <a:lnTo>
                      <a:pt x="1417" y="22858"/>
                    </a:lnTo>
                    <a:cubicBezTo>
                      <a:pt x="0" y="12433"/>
                      <a:pt x="7303" y="2833"/>
                      <a:pt x="17728" y="1416"/>
                    </a:cubicBezTo>
                    <a:cubicBezTo>
                      <a:pt x="28153" y="0"/>
                      <a:pt x="37753" y="7303"/>
                      <a:pt x="39170" y="17728"/>
                    </a:cubicBezTo>
                    <a:lnTo>
                      <a:pt x="196946" y="1178941"/>
                    </a:lnTo>
                    <a:close/>
                  </a:path>
                </a:pathLst>
              </a:custGeom>
              <a:grpFill/>
            </p:spPr>
          </p:sp>
        </p:grpSp>
        <p:grpSp>
          <p:nvGrpSpPr>
            <p:cNvPr id="17" name="Group 16">
              <a:extLst>
                <a:ext uri="{CC4C5C6B-6C85-4233-A2BD-6B004DCCCE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B4BD97-3EAD-4609-A50A-865142A4DEE7}"/>
                </a:ext>
              </a:extLst>
            </p:cNvPr>
            <p:cNvGrpSpPr/>
            <p:nvPr/>
          </p:nvGrpSpPr>
          <p:grpSpPr>
            <a:xfrm>
              <a:off x="233343" y="3448"/>
              <a:ext cx="2709538" cy="2655798"/>
              <a:chOff x="233343" y="3448"/>
              <a:chExt cx="2709538" cy="2655798"/>
            </a:xfrm>
            <a:grpFill/>
          </p:grpSpPr>
          <p:sp>
            <p:nvSpPr>
              <p:cNvPr id="18" name="Freeform: Shape 17">
                <a:extLst>
                  <a:ext uri="{AAE79C73-0CF8-40FC-B8F2-DC75C2CB60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F6802E-6291-44D7-95B3-E5475013169B}"/>
                  </a:ext>
                </a:extLst>
              </p:cNvPr>
              <p:cNvSpPr/>
              <p:nvPr/>
            </p:nvSpPr>
            <p:spPr>
              <a:xfrm>
                <a:off x="233343" y="3448"/>
                <a:ext cx="299418" cy="1464726"/>
              </a:xfrm>
              <a:custGeom>
                <a:avLst/>
                <a:gdLst/>
                <a:ahLst/>
                <a:cxnLst/>
                <a:rect l="0" t="0" r="r" b="b"/>
                <a:pathLst>
                  <a:path w="299418" h="1464726">
                    <a:moveTo>
                      <a:pt x="0" y="188928"/>
                    </a:moveTo>
                    <a:lnTo>
                      <a:pt x="177956" y="1464726"/>
                    </a:lnTo>
                    <a:lnTo>
                      <a:pt x="299418" y="1464726"/>
                    </a:lnTo>
                    <a:lnTo>
                      <a:pt x="287893" y="0"/>
                    </a:lnTo>
                    <a:close/>
                  </a:path>
                </a:pathLst>
              </a:custGeom>
              <a:solidFill>
                <a:schemeClr val="bg1"/>
              </a:solidFill>
            </p:spPr>
          </p:sp>
          <p:sp>
            <p:nvSpPr>
              <p:cNvPr id="19" name="Freeform: Shape 18">
                <a:extLst>
                  <a:ext uri="{DE29F635-03E4-4568-A699-1283AF1B25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0DA180-EE77-4156-AE98-57270EBE8FFC}"/>
                  </a:ext>
                </a:extLst>
              </p:cNvPr>
              <p:cNvSpPr/>
              <p:nvPr/>
            </p:nvSpPr>
            <p:spPr>
              <a:xfrm>
                <a:off x="524494" y="3886"/>
                <a:ext cx="291026" cy="1478280"/>
              </a:xfrm>
              <a:custGeom>
                <a:avLst/>
                <a:gdLst/>
                <a:ahLst/>
                <a:cxnLst/>
                <a:rect l="0" t="0" r="r" b="b"/>
                <a:pathLst>
                  <a:path w="291027" h="1478280">
                    <a:moveTo>
                      <a:pt x="12240" y="1463650"/>
                    </a:moveTo>
                    <a:lnTo>
                      <a:pt x="0" y="0"/>
                    </a:lnTo>
                    <a:lnTo>
                      <a:pt x="291027" y="184118"/>
                    </a:lnTo>
                    <a:lnTo>
                      <a:pt x="131750" y="1478280"/>
                    </a:lnTo>
                    <a:close/>
                  </a:path>
                </a:pathLst>
              </a:custGeom>
              <a:solidFill>
                <a:srgbClr val="E9E9E9"/>
              </a:solidFill>
            </p:spPr>
          </p:sp>
          <p:sp>
            <p:nvSpPr>
              <p:cNvPr id="20" name="Freeform: Shape 19">
                <a:extLst>
                  <a:ext uri="{0E9C1E6A-3134-4D68-A6E0-1502D16339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71289C-A2EF-4EE1-A41D-6D72CE8233BF}"/>
                  </a:ext>
                </a:extLst>
              </p:cNvPr>
              <p:cNvSpPr/>
              <p:nvPr/>
            </p:nvSpPr>
            <p:spPr>
              <a:xfrm>
                <a:off x="653186" y="84562"/>
                <a:ext cx="488737" cy="1425178"/>
              </a:xfrm>
              <a:custGeom>
                <a:avLst/>
                <a:gdLst/>
                <a:ahLst/>
                <a:cxnLst/>
                <a:rect l="0" t="0" r="r" b="b"/>
                <a:pathLst>
                  <a:path w="488737" h="1425178">
                    <a:moveTo>
                      <a:pt x="0" y="1393717"/>
                    </a:moveTo>
                    <a:lnTo>
                      <a:pt x="168802" y="99403"/>
                    </a:lnTo>
                    <a:lnTo>
                      <a:pt x="488737" y="0"/>
                    </a:lnTo>
                    <a:lnTo>
                      <a:pt x="119005" y="1425178"/>
                    </a:lnTo>
                    <a:close/>
                  </a:path>
                </a:pathLst>
              </a:custGeom>
              <a:solidFill>
                <a:schemeClr val="bg1"/>
              </a:solidFill>
            </p:spPr>
          </p:sp>
          <p:sp>
            <p:nvSpPr>
              <p:cNvPr id="21" name="Freeform: Shape 20">
                <a:extLst>
                  <a:ext uri="{B2EE40FC-5CDD-4219-9006-5209A43D4E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346CD1-FF7D-4A99-8615-AC9F0CCB3F0C}"/>
                  </a:ext>
                </a:extLst>
              </p:cNvPr>
              <p:cNvSpPr/>
              <p:nvPr/>
            </p:nvSpPr>
            <p:spPr>
              <a:xfrm>
                <a:off x="776801" y="76504"/>
                <a:ext cx="605532" cy="1476384"/>
              </a:xfrm>
              <a:custGeom>
                <a:avLst/>
                <a:gdLst/>
                <a:ahLst/>
                <a:cxnLst/>
                <a:rect l="0" t="0" r="r" b="b"/>
                <a:pathLst>
                  <a:path w="605533" h="1476385">
                    <a:moveTo>
                      <a:pt x="0" y="1431131"/>
                    </a:moveTo>
                    <a:lnTo>
                      <a:pt x="371694" y="0"/>
                    </a:lnTo>
                    <a:lnTo>
                      <a:pt x="605533" y="261099"/>
                    </a:lnTo>
                    <a:lnTo>
                      <a:pt x="110080" y="1476385"/>
                    </a:lnTo>
                    <a:close/>
                  </a:path>
                </a:pathLst>
              </a:custGeom>
              <a:solidFill>
                <a:srgbClr val="E9E9E9"/>
              </a:solidFill>
            </p:spPr>
          </p:sp>
          <p:sp>
            <p:nvSpPr>
              <p:cNvPr id="22" name="Freeform: Shape 21">
                <a:extLst>
                  <a:ext uri="{C6A448AC-C05C-41AA-9904-B8458FF41E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50D931-641E-4AA3-93BD-0B3BC010B1BB}"/>
                  </a:ext>
                </a:extLst>
              </p:cNvPr>
              <p:cNvSpPr/>
              <p:nvPr/>
            </p:nvSpPr>
            <p:spPr>
              <a:xfrm>
                <a:off x="886406" y="318973"/>
                <a:ext cx="837619" cy="1292847"/>
              </a:xfrm>
              <a:custGeom>
                <a:avLst/>
                <a:gdLst/>
                <a:ahLst/>
                <a:cxnLst/>
                <a:rect l="0" t="0" r="r" b="b"/>
                <a:pathLst>
                  <a:path w="837619" h="1292847">
                    <a:moveTo>
                      <a:pt x="0" y="1230573"/>
                    </a:moveTo>
                    <a:lnTo>
                      <a:pt x="498986" y="13421"/>
                    </a:lnTo>
                    <a:lnTo>
                      <a:pt x="837619" y="0"/>
                    </a:lnTo>
                    <a:lnTo>
                      <a:pt x="105718" y="1292847"/>
                    </a:lnTo>
                    <a:close/>
                  </a:path>
                </a:pathLst>
              </a:custGeom>
              <a:solidFill>
                <a:schemeClr val="bg1"/>
              </a:solidFill>
            </p:spPr>
          </p:sp>
          <p:sp>
            <p:nvSpPr>
              <p:cNvPr id="23" name="Freeform: Shape 22">
                <a:extLst>
                  <a:ext uri="{159BC59F-FB7E-4397-A107-9C41426E60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135C71-3FAB-47B4-BE70-4E215C04FAB3}"/>
                  </a:ext>
                </a:extLst>
              </p:cNvPr>
              <p:cNvSpPr/>
              <p:nvPr/>
            </p:nvSpPr>
            <p:spPr>
              <a:xfrm>
                <a:off x="997248" y="319906"/>
                <a:ext cx="890587" cy="1359646"/>
              </a:xfrm>
              <a:custGeom>
                <a:avLst/>
                <a:gdLst/>
                <a:ahLst/>
                <a:cxnLst/>
                <a:rect l="0" t="0" r="r" b="b"/>
                <a:pathLst>
                  <a:path w="890588" h="1359646">
                    <a:moveTo>
                      <a:pt x="0" y="1288199"/>
                    </a:moveTo>
                    <a:lnTo>
                      <a:pt x="725805" y="0"/>
                    </a:lnTo>
                    <a:lnTo>
                      <a:pt x="890588" y="303057"/>
                    </a:lnTo>
                    <a:lnTo>
                      <a:pt x="91021" y="1359646"/>
                    </a:lnTo>
                    <a:close/>
                  </a:path>
                </a:pathLst>
              </a:custGeom>
              <a:solidFill>
                <a:srgbClr val="E9E9E9"/>
              </a:solidFill>
            </p:spPr>
          </p:sp>
          <p:sp>
            <p:nvSpPr>
              <p:cNvPr id="24" name="Freeform: Shape 23">
                <a:extLst>
                  <a:ext uri="{A25CE523-B888-40F1-B086-DF0C384836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419C50-AC20-4809-A6E5-664C9AD5A922}"/>
                  </a:ext>
                </a:extLst>
              </p:cNvPr>
              <p:cNvSpPr/>
              <p:nvPr/>
            </p:nvSpPr>
            <p:spPr>
              <a:xfrm>
                <a:off x="1091022" y="621544"/>
                <a:ext cx="1135465" cy="1140361"/>
              </a:xfrm>
              <a:custGeom>
                <a:avLst/>
                <a:gdLst/>
                <a:ahLst/>
                <a:cxnLst/>
                <a:rect l="0" t="0" r="r" b="b"/>
                <a:pathLst>
                  <a:path w="1135466" h="1140362">
                    <a:moveTo>
                      <a:pt x="0" y="1056646"/>
                    </a:moveTo>
                    <a:lnTo>
                      <a:pt x="803853" y="0"/>
                    </a:lnTo>
                    <a:lnTo>
                      <a:pt x="1135466" y="76010"/>
                    </a:lnTo>
                    <a:lnTo>
                      <a:pt x="87459" y="1140362"/>
                    </a:lnTo>
                    <a:close/>
                  </a:path>
                </a:pathLst>
              </a:custGeom>
              <a:solidFill>
                <a:schemeClr val="bg1"/>
              </a:solidFill>
            </p:spPr>
          </p:sp>
          <p:sp>
            <p:nvSpPr>
              <p:cNvPr id="25" name="Freeform: Shape 24">
                <a:extLst>
                  <a:ext uri="{43582094-1615-4A10-999F-3D19E9AB51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E722C2-C1EF-4379-A2EE-7299A68F0DB0}"/>
                  </a:ext>
                </a:extLst>
              </p:cNvPr>
              <p:cNvSpPr/>
              <p:nvPr/>
            </p:nvSpPr>
            <p:spPr>
              <a:xfrm>
                <a:off x="1181547" y="698477"/>
                <a:ext cx="1122692" cy="1154953"/>
              </a:xfrm>
              <a:custGeom>
                <a:avLst/>
                <a:gdLst/>
                <a:ahLst/>
                <a:cxnLst/>
                <a:rect l="0" t="0" r="r" b="b"/>
                <a:pathLst>
                  <a:path w="1122693" h="1154954">
                    <a:moveTo>
                      <a:pt x="0" y="1063504"/>
                    </a:moveTo>
                    <a:lnTo>
                      <a:pt x="1047207" y="0"/>
                    </a:lnTo>
                    <a:lnTo>
                      <a:pt x="1122693" y="334861"/>
                    </a:lnTo>
                    <a:lnTo>
                      <a:pt x="69247" y="1154954"/>
                    </a:lnTo>
                    <a:close/>
                  </a:path>
                </a:pathLst>
              </a:custGeom>
              <a:solidFill>
                <a:srgbClr val="E9E9E9"/>
              </a:solidFill>
            </p:spPr>
          </p:sp>
          <p:sp>
            <p:nvSpPr>
              <p:cNvPr id="26" name="Freeform: Shape 25">
                <a:extLst>
                  <a:ext uri="{A7CC36E7-D60A-49FA-8578-CBB3783544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53CF64-1C89-4BEE-8C07-5DE2BE34BDF7}"/>
                  </a:ext>
                </a:extLst>
              </p:cNvPr>
              <p:cNvSpPr/>
              <p:nvPr/>
            </p:nvSpPr>
            <p:spPr>
              <a:xfrm>
                <a:off x="1255509" y="1032129"/>
                <a:ext cx="1353864" cy="918495"/>
              </a:xfrm>
              <a:custGeom>
                <a:avLst/>
                <a:gdLst/>
                <a:ahLst/>
                <a:cxnLst/>
                <a:rect l="0" t="0" r="r" b="b"/>
                <a:pathLst>
                  <a:path w="1353865" h="918496">
                    <a:moveTo>
                      <a:pt x="0" y="820007"/>
                    </a:moveTo>
                    <a:lnTo>
                      <a:pt x="1055046" y="0"/>
                    </a:lnTo>
                    <a:lnTo>
                      <a:pt x="1353865" y="157524"/>
                    </a:lnTo>
                    <a:lnTo>
                      <a:pt x="63170" y="918496"/>
                    </a:lnTo>
                    <a:close/>
                  </a:path>
                </a:pathLst>
              </a:custGeom>
              <a:solidFill>
                <a:schemeClr val="bg1"/>
              </a:solidFill>
            </p:spPr>
          </p:sp>
          <p:sp>
            <p:nvSpPr>
              <p:cNvPr id="27" name="Freeform: Shape 26">
                <a:extLst>
                  <a:ext uri="{24B04911-3C90-464B-B85C-594A20D5FA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97CA2D-8AF5-41AB-B4A4-952A4D170EDD}"/>
                  </a:ext>
                </a:extLst>
              </p:cNvPr>
              <p:cNvSpPr/>
              <p:nvPr/>
            </p:nvSpPr>
            <p:spPr>
              <a:xfrm>
                <a:off x="1317507" y="1194282"/>
                <a:ext cx="1296200" cy="860479"/>
              </a:xfrm>
              <a:custGeom>
                <a:avLst/>
                <a:gdLst/>
                <a:ahLst/>
                <a:cxnLst/>
                <a:rect l="0" t="0" r="r" b="b"/>
                <a:pathLst>
                  <a:path w="1296200" h="860479">
                    <a:moveTo>
                      <a:pt x="0" y="756990"/>
                    </a:moveTo>
                    <a:lnTo>
                      <a:pt x="1296200" y="0"/>
                    </a:lnTo>
                    <a:lnTo>
                      <a:pt x="1282837" y="342443"/>
                    </a:lnTo>
                    <a:lnTo>
                      <a:pt x="51464" y="860479"/>
                    </a:lnTo>
                    <a:close/>
                  </a:path>
                </a:pathLst>
              </a:custGeom>
              <a:solidFill>
                <a:srgbClr val="E9E9E9"/>
              </a:solidFill>
            </p:spPr>
          </p:sp>
          <p:sp>
            <p:nvSpPr>
              <p:cNvPr id="28" name="Freeform: Shape 27">
                <a:extLst>
                  <a:ext uri="{941904DA-D998-49F6-A220-AA10E0A41F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7B1469-2EF2-4EEB-9FE9-EE04F24DEA60}"/>
                  </a:ext>
                </a:extLst>
              </p:cNvPr>
              <p:cNvSpPr/>
              <p:nvPr/>
            </p:nvSpPr>
            <p:spPr>
              <a:xfrm>
                <a:off x="1369314" y="1538782"/>
                <a:ext cx="1478499" cy="627468"/>
              </a:xfrm>
              <a:custGeom>
                <a:avLst/>
                <a:gdLst/>
                <a:ahLst/>
                <a:cxnLst/>
                <a:rect l="0" t="0" r="r" b="b"/>
                <a:pathLst>
                  <a:path w="1478499" h="627469">
                    <a:moveTo>
                      <a:pt x="0" y="515379"/>
                    </a:moveTo>
                    <a:lnTo>
                      <a:pt x="1236440" y="0"/>
                    </a:lnTo>
                    <a:lnTo>
                      <a:pt x="1478499" y="224647"/>
                    </a:lnTo>
                    <a:lnTo>
                      <a:pt x="39757" y="627469"/>
                    </a:lnTo>
                    <a:close/>
                  </a:path>
                </a:pathLst>
              </a:custGeom>
              <a:solidFill>
                <a:schemeClr val="bg1"/>
              </a:solidFill>
            </p:spPr>
          </p:sp>
          <p:sp>
            <p:nvSpPr>
              <p:cNvPr id="29" name="Freeform: Shape 28">
                <a:extLst>
                  <a:ext uri="{C3E43E1A-77B0-461B-AFCF-6825568D2A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7928C6-391D-4F69-B1C6-67AA8E4436CA}"/>
                  </a:ext>
                </a:extLst>
              </p:cNvPr>
              <p:cNvSpPr/>
              <p:nvPr/>
            </p:nvSpPr>
            <p:spPr>
              <a:xfrm>
                <a:off x="1412595" y="1767116"/>
                <a:ext cx="1442513" cy="518350"/>
              </a:xfrm>
              <a:custGeom>
                <a:avLst/>
                <a:gdLst/>
                <a:ahLst/>
                <a:cxnLst/>
                <a:rect l="0" t="0" r="r" b="b"/>
                <a:pathLst>
                  <a:path w="1442514" h="518350">
                    <a:moveTo>
                      <a:pt x="0" y="400059"/>
                    </a:moveTo>
                    <a:lnTo>
                      <a:pt x="1442514" y="0"/>
                    </a:lnTo>
                    <a:lnTo>
                      <a:pt x="1346873" y="329746"/>
                    </a:lnTo>
                    <a:lnTo>
                      <a:pt x="22460" y="518351"/>
                    </a:lnTo>
                    <a:close/>
                  </a:path>
                </a:pathLst>
              </a:custGeom>
              <a:solidFill>
                <a:srgbClr val="E9E9E9"/>
              </a:solidFill>
            </p:spPr>
          </p:sp>
          <p:sp>
            <p:nvSpPr>
              <p:cNvPr id="30" name="Freeform: Shape 29">
                <a:extLst>
                  <a:ext uri="{A509FF44-37EC-4B1F-A543-E8B2C2FEC1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5BA79C-BFA5-4FBF-93D2-D3792BF71EAD}"/>
                  </a:ext>
                </a:extLst>
              </p:cNvPr>
              <p:cNvSpPr/>
              <p:nvPr/>
            </p:nvSpPr>
            <p:spPr>
              <a:xfrm>
                <a:off x="1436083" y="2103186"/>
                <a:ext cx="1503245" cy="297208"/>
              </a:xfrm>
              <a:custGeom>
                <a:avLst/>
                <a:gdLst/>
                <a:ahLst/>
                <a:cxnLst/>
                <a:rect l="0" t="0" r="r" b="b"/>
                <a:pathLst>
                  <a:path w="1503245" h="297208">
                    <a:moveTo>
                      <a:pt x="0" y="181137"/>
                    </a:moveTo>
                    <a:lnTo>
                      <a:pt x="1323851" y="0"/>
                    </a:lnTo>
                    <a:lnTo>
                      <a:pt x="1503245" y="280740"/>
                    </a:lnTo>
                    <a:lnTo>
                      <a:pt x="10897" y="297208"/>
                    </a:lnTo>
                    <a:close/>
                  </a:path>
                </a:pathLst>
              </a:custGeom>
              <a:solidFill>
                <a:schemeClr val="bg1"/>
              </a:solidFill>
            </p:spPr>
          </p:sp>
          <p:sp>
            <p:nvSpPr>
              <p:cNvPr id="31" name="Freeform: Shape 30">
                <a:extLst>
                  <a:ext uri="{735ACD71-AE95-45E9-9835-9A8B936D96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AC3CDC-216C-409D-83BB-A72DDCD42277}"/>
                  </a:ext>
                </a:extLst>
              </p:cNvPr>
              <p:cNvSpPr/>
              <p:nvPr/>
            </p:nvSpPr>
            <p:spPr>
              <a:xfrm>
                <a:off x="1446190" y="2387165"/>
                <a:ext cx="1496691" cy="272081"/>
              </a:xfrm>
              <a:custGeom>
                <a:avLst/>
                <a:gdLst/>
                <a:ahLst/>
                <a:cxnLst/>
                <a:rect l="0" t="0" r="r" b="b"/>
                <a:pathLst>
                  <a:path w="1496692" h="272082">
                    <a:moveTo>
                      <a:pt x="0" y="17497"/>
                    </a:moveTo>
                    <a:lnTo>
                      <a:pt x="1496692" y="0"/>
                    </a:lnTo>
                    <a:lnTo>
                      <a:pt x="1321480" y="272082"/>
                    </a:lnTo>
                    <a:lnTo>
                      <a:pt x="0" y="111538"/>
                    </a:lnTo>
                    <a:close/>
                  </a:path>
                </a:pathLst>
              </a:custGeom>
              <a:solidFill>
                <a:srgbClr val="E9E9E9"/>
              </a:solidFill>
            </p:spPr>
          </p:sp>
        </p:grpSp>
        <p:sp>
          <p:nvSpPr>
            <p:cNvPr id="32" name="Freeform: Shape 31">
              <a:extLst>
                <a:ext uri="{19D6133F-587D-4355-884A-8D19AE7CA4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492B40-8781-4306-AEAD-5461B6E172E6}"/>
                </a:ext>
              </a:extLst>
            </p:cNvPr>
            <p:cNvSpPr/>
            <p:nvPr/>
          </p:nvSpPr>
          <p:spPr>
            <a:xfrm>
              <a:off x="365395" y="2329015"/>
              <a:ext cx="2416346" cy="346110"/>
            </a:xfrm>
            <a:custGeom>
              <a:avLst/>
              <a:gdLst/>
              <a:ahLst/>
              <a:cxnLst/>
              <a:rect l="0" t="0" r="r" b="b"/>
              <a:pathLst>
                <a:path w="2416347" h="346110">
                  <a:moveTo>
                    <a:pt x="17806" y="39131"/>
                  </a:moveTo>
                  <a:cubicBezTo>
                    <a:pt x="7371" y="37789"/>
                    <a:pt x="0" y="28241"/>
                    <a:pt x="1342" y="17806"/>
                  </a:cubicBezTo>
                  <a:cubicBezTo>
                    <a:pt x="2685" y="7371"/>
                    <a:pt x="12232" y="0"/>
                    <a:pt x="22667" y="1342"/>
                  </a:cubicBezTo>
                  <a:lnTo>
                    <a:pt x="2398541" y="306980"/>
                  </a:lnTo>
                  <a:cubicBezTo>
                    <a:pt x="2408976" y="308322"/>
                    <a:pt x="2416347" y="317869"/>
                    <a:pt x="2415005" y="328305"/>
                  </a:cubicBezTo>
                  <a:cubicBezTo>
                    <a:pt x="2413662" y="338740"/>
                    <a:pt x="2404115" y="346110"/>
                    <a:pt x="2393680" y="344768"/>
                  </a:cubicBezTo>
                  <a:lnTo>
                    <a:pt x="17806" y="39131"/>
                  </a:lnTo>
                  <a:close/>
                </a:path>
              </a:pathLst>
            </a:custGeom>
            <a:solidFill>
              <a:srgbClr val="BB3743"/>
            </a:solidFill>
          </p:spPr>
        </p:sp>
        <p:sp>
          <p:nvSpPr>
            <p:cNvPr id="33" name="Oval 32">
              <a:extLst>
                <a:ext uri="{0AE8684D-3088-4E8E-9171-5F16DD6047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CDBB06-0593-4627-9C8E-9784294FA909}"/>
                </a:ext>
              </a:extLst>
            </p:cNvPr>
            <p:cNvSpPr/>
            <p:nvPr/>
          </p:nvSpPr>
          <p:spPr>
            <a:xfrm rot="19200000">
              <a:off x="1140559" y="727049"/>
              <a:ext cx="914400" cy="981074"/>
            </a:xfrm>
            <a:prstGeom prst="ellipse">
              <a:avLst/>
            </a:prstGeom>
            <a:solidFill>
              <a:srgbClr val="BD3540"/>
            </a:solidFill>
          </p:spPr>
        </p:sp>
        <p:sp>
          <p:nvSpPr>
            <p:cNvPr id="34" name="Freeform: Shape 33">
              <a:extLst>
                <a:ext uri="{ED831FA8-4C46-4E51-A46D-7E7C7CB4A6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E56B9F-DE4E-409B-92C0-685AD578AC48}"/>
                </a:ext>
              </a:extLst>
            </p:cNvPr>
            <p:cNvSpPr/>
            <p:nvPr/>
          </p:nvSpPr>
          <p:spPr>
            <a:xfrm>
              <a:off x="400762" y="1323215"/>
              <a:ext cx="1210178" cy="1165536"/>
            </a:xfrm>
            <a:custGeom>
              <a:avLst/>
              <a:gdLst/>
              <a:ahLst/>
              <a:cxnLst/>
              <a:rect l="0" t="0" r="r" b="b"/>
              <a:pathLst>
                <a:path w="1210179" h="1165537">
                  <a:moveTo>
                    <a:pt x="0" y="9519"/>
                  </a:moveTo>
                  <a:lnTo>
                    <a:pt x="324" y="0"/>
                  </a:lnTo>
                  <a:cubicBezTo>
                    <a:pt x="757712" y="25756"/>
                    <a:pt x="1161459" y="414497"/>
                    <a:pt x="1210179" y="1164920"/>
                  </a:cubicBezTo>
                  <a:lnTo>
                    <a:pt x="1200674" y="1165537"/>
                  </a:lnTo>
                  <a:cubicBezTo>
                    <a:pt x="1152272" y="420014"/>
                    <a:pt x="752509" y="35109"/>
                    <a:pt x="0" y="9519"/>
                  </a:cubicBezTo>
                  <a:close/>
                </a:path>
              </a:pathLst>
            </a:custGeom>
            <a:solidFill>
              <a:srgbClr val="DDD9C8"/>
            </a:solidFill>
          </p:spPr>
        </p:sp>
      </p:grpSp>
      <p:sp>
        <p:nvSpPr>
          <p:cNvPr id="35" name="Title 1">
            <a:extLst>
              <a:ext uri="{D786CD5D-3E1C-4149-B93A-A28B16CC58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95EADC-0561-4A32-ABB4-6B2728B53927}"/>
              </a:ext>
            </a:extLst>
          </p:cNvPr>
          <p:cNvSpPr>
            <a:spLocks noGrp="1"/>
          </p:cNvSpPr>
          <p:nvPr>
            <p:ph type="title"/>
          </p:nvPr>
        </p:nvSpPr>
        <p:spPr>
          <a:xfrm>
            <a:off x="2570564" y="1792755"/>
            <a:ext cx="5811436" cy="1046169"/>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36" name="Text Placeholder 2">
            <a:extLst>
              <a:ext uri="{36F122F1-47AB-438A-BE7B-54AD1C64C3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4B52F8-AE31-43D6-95CF-50043A798EF3}"/>
              </a:ext>
            </a:extLst>
          </p:cNvPr>
          <p:cNvSpPr>
            <a:spLocks noGrp="1"/>
          </p:cNvSpPr>
          <p:nvPr>
            <p:ph type="body" idx="1"/>
          </p:nvPr>
        </p:nvSpPr>
        <p:spPr>
          <a:xfrm>
            <a:off x="2570564" y="2838450"/>
            <a:ext cx="5811436" cy="476250"/>
          </a:xfrm>
          <a:prstGeom prst="rect">
            <a:avLst/>
          </a:prstGeom>
        </p:spPr>
        <p:txBody>
          <a:bodyPr vert="horz" rtlCol="0" anchor="t">
            <a:normAutofit/>
          </a:bodyPr>
          <a:lstStyle>
            <a:lvl1pPr marL="47625" lvl="0" indent="0">
              <a:lnSpc>
                <a:spcPct val="100000"/>
              </a:lnSpc>
              <a:buNone/>
              <a:defRPr lang="en-US" sz="1600" b="0" i="0" dirty="0">
                <a:solidFill>
                  <a:schemeClr val="accent2"/>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37" name="Slide Number Placeholder 5">
            <a:extLst>
              <a:ext uri="{21BE4CCA-0E32-4FA2-BBFE-8B7037607E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B37FF5-EB0D-434B-87B0-29471B63DB16}"/>
              </a:ext>
            </a:extLst>
          </p:cNvPr>
          <p:cNvSpPr>
            <a:spLocks noGrp="1"/>
          </p:cNvSpPr>
          <p:nvPr>
            <p:ph type="sldNum" sz="quarter" idx="12"/>
          </p:nvPr>
        </p:nvSpPr>
        <p:spPr/>
        <p:txBody>
          <a:bodyPr rtlCol="0"/>
          <a:lstStyle>
            <a:lvl1pPr lvl="0"/>
          </a:lstStyle>
          <a:p>
            <a:r>
              <a:rPr lang="en-US" dirty="0"/>
              <a:t>&lt;#&gt;</a:t>
            </a:r>
          </a:p>
        </p:txBody>
      </p:sp>
      <p:sp>
        <p:nvSpPr>
          <p:cNvPr id="38" name="Footer Placeholder 4">
            <a:extLst>
              <a:ext uri="{EFBF0354-7730-4F03-A9D5-C7BC9D8D7E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25F910-F690-40A3-B5E7-94500785BE34}"/>
              </a:ext>
            </a:extLst>
          </p:cNvPr>
          <p:cNvSpPr>
            <a:spLocks noGrp="1"/>
          </p:cNvSpPr>
          <p:nvPr>
            <p:ph type="ftr" sz="quarter" idx="11"/>
          </p:nvPr>
        </p:nvSpPr>
        <p:spPr/>
        <p:txBody>
          <a:bodyPr rtlCol="0"/>
          <a:lstStyle>
            <a:lvl1pPr lvl="0"/>
          </a:lstStyle>
          <a:p>
            <a:r>
              <a:rPr lang="en-US" dirty="0"/>
              <a:t>Footer</a:t>
            </a:r>
          </a:p>
        </p:txBody>
      </p:sp>
      <p:sp>
        <p:nvSpPr>
          <p:cNvPr id="39" name="Date Placeholder 3">
            <a:extLst>
              <a:ext uri="{8C8DB9C2-B63E-4D63-9844-6AE7789574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412137-05E9-4BCB-BB94-4DD9CFC236E5}"/>
              </a:ext>
            </a:extLst>
          </p:cNvPr>
          <p:cNvSpPr>
            <a:spLocks noGrp="1"/>
          </p:cNvSpPr>
          <p:nvPr>
            <p:ph type="dt" sz="half" idx="10"/>
          </p:nvPr>
        </p:nvSpPr>
        <p:spPr/>
        <p:txBody>
          <a:bodyPr rtlCol="0"/>
          <a:lstStyle>
            <a:lvl1pPr lvl="0"/>
          </a:lstStyle>
          <a:p>
            <a:r>
              <a:rPr lang="en-US" dirty="0"/>
              <a:t>Date</a:t>
            </a:r>
          </a:p>
        </p:txBody>
      </p:sp>
    </p:spTree>
    <p:extLst>
      <p:ext uri="{7FA3E29E-E89B-4F15-BD89-832C054128A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4">
            <a:extLst>
              <a:ext uri="{AFC23DBA-79C8-43A9-9BB3-9421EB6BB8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37C340-F8A8-43EE-AEC6-7D7B2016F221}"/>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9">
            <a:extLst>
              <a:ext uri="{247FF779-BFD9-4656-BB0A-19A2068FEB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980A0A-4203-4A0F-9FEF-0E59F6790764}"/>
              </a:ext>
            </a:extLst>
          </p:cNvPr>
          <p:cNvSpPr>
            <a:spLocks noGrp="1"/>
          </p:cNvSpPr>
          <p:nvPr>
            <p:ph idx="1"/>
          </p:nvPr>
        </p:nvSpPr>
        <p:spPr>
          <a:xfrm>
            <a:off x="7810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9">
            <a:extLst>
              <a:ext uri="{D47770B0-6B05-4BA1-9DDF-68126F115B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BF68E8-AC66-4DC4-B276-8FA7BC5E3A02}"/>
              </a:ext>
            </a:extLst>
          </p:cNvPr>
          <p:cNvSpPr>
            <a:spLocks noGrp="1"/>
          </p:cNvSpPr>
          <p:nvPr>
            <p:ph idx="2"/>
          </p:nvPr>
        </p:nvSpPr>
        <p:spPr>
          <a:xfrm>
            <a:off x="47434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39F8773F-8359-47EC-885C-A7D276E815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4D6C16-53AB-497C-B1CD-BD2D9D419611}"/>
              </a:ext>
            </a:extLst>
          </p:cNvPr>
          <p:cNvSpPr>
            <a:spLocks noGrp="1"/>
          </p:cNvSpPr>
          <p:nvPr>
            <p:ph type="sldNum" sz="quarter" idx="12"/>
          </p:nvPr>
        </p:nvSpPr>
        <p:spPr/>
        <p:txBody>
          <a:bodyPr rtlCol="0"/>
          <a:lstStyle/>
          <a:p>
            <a:r>
              <a:rPr lang="en-US" dirty="0"/>
              <a:t>&lt;#&gt;</a:t>
            </a:r>
          </a:p>
        </p:txBody>
      </p:sp>
      <p:sp>
        <p:nvSpPr>
          <p:cNvPr id="6" name="Footer Placeholder 2">
            <a:extLst>
              <a:ext uri="{F1DB5E5D-4E62-4F04-BDE8-8E61F85EE7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F3BD31-49C2-43F6-ACD5-71D5A8CF1A26}"/>
              </a:ext>
            </a:extLst>
          </p:cNvPr>
          <p:cNvSpPr>
            <a:spLocks noGrp="1"/>
          </p:cNvSpPr>
          <p:nvPr>
            <p:ph type="ftr" sz="quarter" idx="11"/>
          </p:nvPr>
        </p:nvSpPr>
        <p:spPr/>
        <p:txBody>
          <a:bodyPr rtlCol="0"/>
          <a:lstStyle/>
          <a:p>
            <a:r>
              <a:rPr lang="en-US" dirty="0"/>
              <a:t>Footer</a:t>
            </a:r>
          </a:p>
        </p:txBody>
      </p:sp>
      <p:sp>
        <p:nvSpPr>
          <p:cNvPr id="7" name="Date Placeholder 1">
            <a:extLst>
              <a:ext uri="{C1B704DE-C9DE-4060-B168-B52EA3E705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0EFCF6-EE67-4AEE-9116-3AFA48427BB2}"/>
              </a:ext>
            </a:extLst>
          </p:cNvPr>
          <p:cNvSpPr>
            <a:spLocks noGrp="1"/>
          </p:cNvSpPr>
          <p:nvPr>
            <p:ph type="dt" sz="half" idx="10"/>
          </p:nvPr>
        </p:nvSpPr>
        <p:spPr/>
        <p:txBody>
          <a:bodyPr rtlCol="0"/>
          <a:lstStyle>
            <a:lvl1pPr lvl="0"/>
          </a:lstStyle>
          <a:p>
            <a:r>
              <a:rPr lang="en-US" dirty="0"/>
              <a:t>Date</a:t>
            </a:r>
          </a:p>
        </p:txBody>
      </p:sp>
    </p:spTree>
    <p:extLst>
      <p:ext uri="{A4C5C235-A15C-462C-9869-19CEA896C8F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4">
            <a:extLst>
              <a:ext uri="{955307F2-8A02-4568-B535-EA88253510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181800-F902-435E-998E-4972C6FE29CC}"/>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E848C34C-E59A-4F95-9335-2E59AEBD67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5784C1-9327-46CE-91B3-CBF26C2910F7}"/>
              </a:ext>
            </a:extLst>
          </p:cNvPr>
          <p:cNvSpPr>
            <a:spLocks noGrp="1"/>
          </p:cNvSpPr>
          <p:nvPr>
            <p:ph type="body" idx="1"/>
          </p:nvPr>
        </p:nvSpPr>
        <p:spPr>
          <a:xfrm>
            <a:off x="7810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9">
            <a:extLst>
              <a:ext uri="{FDCDDFD8-666D-4CF6-BF47-C3838E991C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B7F9B3-4875-4328-BD5B-8EC585257C6E}"/>
              </a:ext>
            </a:extLst>
          </p:cNvPr>
          <p:cNvSpPr>
            <a:spLocks noGrp="1"/>
          </p:cNvSpPr>
          <p:nvPr>
            <p:ph idx="2"/>
          </p:nvPr>
        </p:nvSpPr>
        <p:spPr>
          <a:xfrm>
            <a:off x="7810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a:extLst>
              <a:ext uri="{00C04CFE-0124-43C2-8527-CCC024A7BF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575D2B-B41F-4BCB-9751-2F2067AA7BDF}"/>
              </a:ext>
            </a:extLst>
          </p:cNvPr>
          <p:cNvSpPr>
            <a:spLocks noGrp="1"/>
          </p:cNvSpPr>
          <p:nvPr>
            <p:ph type="body" idx="3"/>
          </p:nvPr>
        </p:nvSpPr>
        <p:spPr>
          <a:xfrm>
            <a:off x="47434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9">
            <a:extLst>
              <a:ext uri="{8174678D-83F6-436D-9D87-AC9517D5F1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618D66-C8D3-4315-A58D-D36150DC0399}"/>
              </a:ext>
            </a:extLst>
          </p:cNvPr>
          <p:cNvSpPr>
            <a:spLocks noGrp="1"/>
          </p:cNvSpPr>
          <p:nvPr>
            <p:ph idx="4"/>
          </p:nvPr>
        </p:nvSpPr>
        <p:spPr>
          <a:xfrm>
            <a:off x="47434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a:extLst>
              <a:ext uri="{6EC9F08D-8DBE-4FEF-AA1D-042DF2A6E8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984FAC-27E7-4C34-9AA2-C425589625AB}"/>
              </a:ext>
            </a:extLst>
          </p:cNvPr>
          <p:cNvSpPr>
            <a:spLocks noGrp="1"/>
          </p:cNvSpPr>
          <p:nvPr>
            <p:ph type="sldNum" sz="quarter" idx="12"/>
          </p:nvPr>
        </p:nvSpPr>
        <p:spPr/>
        <p:txBody>
          <a:bodyPr rtlCol="0"/>
          <a:lstStyle/>
          <a:p>
            <a:r>
              <a:rPr lang="en-US" dirty="0"/>
              <a:t>&lt;#&gt;</a:t>
            </a:r>
          </a:p>
        </p:txBody>
      </p:sp>
      <p:sp>
        <p:nvSpPr>
          <p:cNvPr id="8" name="Footer Placeholder 2">
            <a:extLst>
              <a:ext uri="{ED66C42B-8424-4ACB-9E9D-2D2D53CB1F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AC9485-37D1-43DE-933A-4B0CA1D2FC78}"/>
              </a:ext>
            </a:extLst>
          </p:cNvPr>
          <p:cNvSpPr>
            <a:spLocks noGrp="1"/>
          </p:cNvSpPr>
          <p:nvPr>
            <p:ph type="ftr" sz="quarter" idx="11"/>
          </p:nvPr>
        </p:nvSpPr>
        <p:spPr/>
        <p:txBody>
          <a:bodyPr rtlCol="0"/>
          <a:lstStyle/>
          <a:p>
            <a:r>
              <a:rPr lang="en-US" dirty="0"/>
              <a:t>Footer</a:t>
            </a:r>
          </a:p>
        </p:txBody>
      </p:sp>
      <p:sp>
        <p:nvSpPr>
          <p:cNvPr id="9" name="Date Placeholder 1">
            <a:extLst>
              <a:ext uri="{802FDECA-9CB6-4C63-8938-4FA570151D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6C5192-E45D-4BFE-85B7-E2F187E0798F}"/>
              </a:ext>
            </a:extLst>
          </p:cNvPr>
          <p:cNvSpPr>
            <a:spLocks noGrp="1"/>
          </p:cNvSpPr>
          <p:nvPr>
            <p:ph type="dt" sz="half" idx="10"/>
          </p:nvPr>
        </p:nvSpPr>
        <p:spPr/>
        <p:txBody>
          <a:bodyPr rtlCol="0"/>
          <a:lstStyle/>
          <a:p>
            <a:r>
              <a:rPr lang="en-US" dirty="0"/>
              <a:t>Date</a:t>
            </a:r>
          </a:p>
        </p:txBody>
      </p:sp>
    </p:spTree>
    <p:custDataLst>
      <p:tags r:id="rId1"/>
    </p:custDataLst>
    <p:extLst>
      <p:ext uri="{C6A4C99E-F408-471C-B90F-2B6FCB0D168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2" name="Group 1">
            <a:extLst>
              <a:ext uri="{BB556EAF-CFE8-43B1-8389-BFBA216588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178AC8-464D-479D-83B9-031A65A14EBE}"/>
              </a:ext>
            </a:extLst>
          </p:cNvPr>
          <p:cNvGrpSpPr>
            <a:grpSpLocks noChangeAspect="1"/>
          </p:cNvGrpSpPr>
          <p:nvPr/>
        </p:nvGrpSpPr>
        <p:grpSpPr>
          <a:xfrm>
            <a:off x="6658618" y="2057757"/>
            <a:ext cx="3480101" cy="2318623"/>
            <a:chOff x="6486525" y="1943100"/>
            <a:chExt cx="3824287" cy="2547937"/>
          </a:xfrm>
        </p:grpSpPr>
        <p:sp>
          <p:nvSpPr>
            <p:cNvPr id="3" name="Freeform: Shape 2">
              <a:extLst>
                <a:ext uri="{DBB3C12B-2DCE-482F-8CFA-4940CE631C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BA69BE-A71C-4445-9323-3D6F0A339533}"/>
                </a:ext>
              </a:extLst>
            </p:cNvPr>
            <p:cNvSpPr/>
            <p:nvPr/>
          </p:nvSpPr>
          <p:spPr>
            <a:xfrm>
              <a:off x="7343774" y="1943100"/>
              <a:ext cx="2967037" cy="2466975"/>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D5BC36F0-026C-4094-B720-601FCA8448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196633-84F6-4BA3-AE98-F255A394FF13}"/>
                </a:ext>
              </a:extLst>
            </p:cNvPr>
            <p:cNvSpPr/>
            <p:nvPr/>
          </p:nvSpPr>
          <p:spPr>
            <a:xfrm>
              <a:off x="7058025" y="2486025"/>
              <a:ext cx="2281237" cy="2005012"/>
            </a:xfrm>
            <a:custGeom>
              <a:avLst/>
              <a:gdLst/>
              <a:ahLst/>
              <a:cxnLst/>
              <a:rect l="0" t="0" r="r" b="b"/>
              <a:pathLst>
                <a:path w="2281238" h="2005012">
                  <a:moveTo>
                    <a:pt x="0" y="0"/>
                  </a:moveTo>
                  <a:lnTo>
                    <a:pt x="814131" y="930802"/>
                  </a:lnTo>
                  <a:lnTo>
                    <a:pt x="2281238" y="152400"/>
                  </a:lnTo>
                  <a:lnTo>
                    <a:pt x="2124055" y="1272912"/>
                  </a:lnTo>
                  <a:lnTo>
                    <a:pt x="1528763" y="2005013"/>
                  </a:lnTo>
                  <a:lnTo>
                    <a:pt x="511524" y="1785127"/>
                  </a:lnTo>
                  <a:close/>
                </a:path>
              </a:pathLst>
            </a:custGeom>
            <a:solidFill>
              <a:srgbClr val="FFC440"/>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E073AF92-C86E-487B-BEA6-CF8895DB20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DCBEAD-2420-4985-9A74-909B6B5E1132}"/>
                </a:ext>
              </a:extLst>
            </p:cNvPr>
            <p:cNvSpPr/>
            <p:nvPr/>
          </p:nvSpPr>
          <p:spPr>
            <a:xfrm>
              <a:off x="6486525" y="2471737"/>
              <a:ext cx="676275" cy="585787"/>
            </a:xfrm>
            <a:custGeom>
              <a:avLst/>
              <a:gdLst/>
              <a:ahLst/>
              <a:cxnLst/>
              <a:rect l="0" t="0" r="r" b="b"/>
              <a:pathLst>
                <a:path w="676275" h="585788">
                  <a:moveTo>
                    <a:pt x="566738" y="0"/>
                  </a:moveTo>
                  <a:lnTo>
                    <a:pt x="676275" y="371475"/>
                  </a:lnTo>
                  <a:lnTo>
                    <a:pt x="0" y="585788"/>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grpSp>
        <p:nvGrpSpPr>
          <p:cNvPr id="6" name="Group 5">
            <a:extLst>
              <a:ext uri="{20321E7D-BFF5-4F79-8FBC-27CCD72F73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107A3B-ADBE-4FB6-B9B3-9A9032F48733}"/>
              </a:ext>
            </a:extLst>
          </p:cNvPr>
          <p:cNvGrpSpPr>
            <a:grpSpLocks noChangeAspect="1"/>
          </p:cNvGrpSpPr>
          <p:nvPr/>
        </p:nvGrpSpPr>
        <p:grpSpPr>
          <a:xfrm>
            <a:off x="6359906" y="3600765"/>
            <a:ext cx="1039050" cy="680406"/>
            <a:chOff x="6156124" y="3567119"/>
            <a:chExt cx="1141813" cy="747699"/>
          </a:xfrm>
        </p:grpSpPr>
        <p:sp>
          <p:nvSpPr>
            <p:cNvPr id="7" name="Freeform: Shape 6">
              <a:extLst>
                <a:ext uri="{C995AD23-8B39-4CA9-9DC0-F0E53D3E09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9D0B2C-AB34-429E-B7B3-56FE572F97B1}"/>
                </a:ext>
              </a:extLst>
            </p:cNvPr>
            <p:cNvSpPr/>
            <p:nvPr/>
          </p:nvSpPr>
          <p:spPr>
            <a:xfrm flipH="1">
              <a:off x="6156124" y="3567119"/>
              <a:ext cx="870685" cy="723940"/>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Shape 7">
              <a:extLst>
                <a:ext uri="{D19A1297-9C58-4840-95BB-C947171CA4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5E5212-A2F5-4A9E-97D2-247951A532CA}"/>
                </a:ext>
              </a:extLst>
            </p:cNvPr>
            <p:cNvSpPr/>
            <p:nvPr/>
          </p:nvSpPr>
          <p:spPr>
            <a:xfrm flipH="1">
              <a:off x="6441228" y="3726442"/>
              <a:ext cx="669435" cy="588376"/>
            </a:xfrm>
            <a:custGeom>
              <a:avLst/>
              <a:gdLst/>
              <a:ahLst/>
              <a:cxnLst/>
              <a:rect l="0" t="0" r="r" b="b"/>
              <a:pathLst>
                <a:path w="669435" h="588376">
                  <a:moveTo>
                    <a:pt x="0" y="0"/>
                  </a:moveTo>
                  <a:lnTo>
                    <a:pt x="243969" y="268999"/>
                  </a:lnTo>
                  <a:lnTo>
                    <a:pt x="669435" y="44722"/>
                  </a:lnTo>
                  <a:lnTo>
                    <a:pt x="623310" y="373539"/>
                  </a:lnTo>
                  <a:lnTo>
                    <a:pt x="448619" y="588376"/>
                  </a:lnTo>
                  <a:lnTo>
                    <a:pt x="150108" y="523850"/>
                  </a:lnTo>
                  <a:close/>
                </a:path>
              </a:pathLst>
            </a:custGeom>
            <a:solidFill>
              <a:srgbClr val="F2715C"/>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Shape 8">
              <a:extLst>
                <a:ext uri="{41BFEB26-3EC9-415A-8A8B-385CABADA6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64E439-D2B3-4767-A336-7B6B90198C27}"/>
                </a:ext>
              </a:extLst>
            </p:cNvPr>
            <p:cNvSpPr/>
            <p:nvPr/>
          </p:nvSpPr>
          <p:spPr>
            <a:xfrm flipH="1">
              <a:off x="7079917" y="3722249"/>
              <a:ext cx="218020" cy="169105"/>
            </a:xfrm>
            <a:custGeom>
              <a:avLst/>
              <a:gdLst/>
              <a:ahLst/>
              <a:cxnLst/>
              <a:rect l="0" t="0" r="r" b="b"/>
              <a:pathLst>
                <a:path w="742950" h="576263">
                  <a:moveTo>
                    <a:pt x="633413" y="0"/>
                  </a:moveTo>
                  <a:lnTo>
                    <a:pt x="742950" y="371475"/>
                  </a:lnTo>
                  <a:lnTo>
                    <a:pt x="0" y="576263"/>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sp>
        <p:nvSpPr>
          <p:cNvPr id="10" name="Title 4">
            <a:extLst>
              <a:ext uri="{C3556B68-71CD-45E1-82D8-E5B847DF43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C10EE3-A871-4BA1-9FC2-85A35616541E}"/>
              </a:ext>
            </a:extLst>
          </p:cNvPr>
          <p:cNvSpPr>
            <a:spLocks noGrp="1"/>
          </p:cNvSpPr>
          <p:nvPr>
            <p:ph type="title"/>
          </p:nvPr>
        </p:nvSpPr>
        <p:spPr>
          <a:xfrm>
            <a:off x="781050" y="1943100"/>
            <a:ext cx="5513347" cy="1021111"/>
          </a:xfrm>
        </p:spPr>
        <p:txBody>
          <a:bodyPr rtlCol="0"/>
          <a:lstStyle>
            <a:lvl1pPr lvl="0">
              <a:defRPr lang="en-US" sz="4000" b="1" cap="all" dirty="0">
                <a:latin typeface="+mj-lt"/>
              </a:defRPr>
            </a:lvl1pPr>
          </a:lstStyle>
          <a:p>
            <a:r>
              <a:rPr lang="en-US" dirty="0"/>
              <a:t>Click to edit Master title style</a:t>
            </a:r>
          </a:p>
        </p:txBody>
      </p:sp>
      <p:sp>
        <p:nvSpPr>
          <p:cNvPr id="11" name="Slide Number Placeholder 3">
            <a:extLst>
              <a:ext uri="{28962F1A-54E3-4148-A10E-108EA9E26A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75DAE5-0103-4845-BB49-1B6F78BEC16B}"/>
              </a:ext>
            </a:extLst>
          </p:cNvPr>
          <p:cNvSpPr>
            <a:spLocks noGrp="1"/>
          </p:cNvSpPr>
          <p:nvPr>
            <p:ph type="sldNum" sz="quarter" idx="12"/>
          </p:nvPr>
        </p:nvSpPr>
        <p:spPr/>
        <p:txBody>
          <a:bodyPr rtlCol="0"/>
          <a:lstStyle/>
          <a:p>
            <a:r>
              <a:rPr lang="en-US" dirty="0"/>
              <a:t>&lt;#&gt;</a:t>
            </a:r>
          </a:p>
        </p:txBody>
      </p:sp>
      <p:sp>
        <p:nvSpPr>
          <p:cNvPr id="12" name="Footer Placeholder 2">
            <a:extLst>
              <a:ext uri="{C4934067-2C8B-49DF-85CC-D6E955F11A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B8F148-41C3-41F3-9995-08DCBBC92451}"/>
              </a:ext>
            </a:extLst>
          </p:cNvPr>
          <p:cNvSpPr>
            <a:spLocks noGrp="1"/>
          </p:cNvSpPr>
          <p:nvPr>
            <p:ph type="ftr" sz="quarter" idx="11"/>
          </p:nvPr>
        </p:nvSpPr>
        <p:spPr/>
        <p:txBody>
          <a:bodyPr rtlCol="0"/>
          <a:lstStyle/>
          <a:p>
            <a:r>
              <a:rPr lang="en-US" dirty="0"/>
              <a:t>Footer</a:t>
            </a:r>
          </a:p>
        </p:txBody>
      </p:sp>
      <p:sp>
        <p:nvSpPr>
          <p:cNvPr id="13" name="Date Placeholder 1">
            <a:extLst>
              <a:ext uri="{0BC364AD-EE4D-4067-BF98-942E4E865D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4FE71C-13C2-4FB7-B717-948CC87FF20A}"/>
              </a:ext>
            </a:extLst>
          </p:cNvPr>
          <p:cNvSpPr>
            <a:spLocks noGrp="1"/>
          </p:cNvSpPr>
          <p:nvPr>
            <p:ph type="dt" sz="half" idx="10"/>
          </p:nvPr>
        </p:nvSpPr>
        <p:spPr/>
        <p:txBody>
          <a:bodyPr rtlCol="0"/>
          <a:lstStyle/>
          <a:p>
            <a:r>
              <a:rPr lang="en-US" dirty="0"/>
              <a:t>Date</a:t>
            </a:r>
          </a:p>
        </p:txBody>
      </p:sp>
    </p:spTree>
    <p:extLst>
      <p:ext uri="{CD8C0C33-DA27-4053-94A7-ED277314DAE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a:extLst>
              <a:ext uri="{74891806-6BD2-430F-8F05-2D1D661D6C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EB2A6C-4146-443D-AAEA-DDB8090B70EB}"/>
              </a:ext>
            </a:extLst>
          </p:cNvPr>
          <p:cNvSpPr>
            <a:spLocks noGrp="1"/>
          </p:cNvSpPr>
          <p:nvPr>
            <p:ph type="sldNum" sz="quarter" idx="12"/>
          </p:nvPr>
        </p:nvSpPr>
        <p:spPr/>
        <p:txBody>
          <a:bodyPr rtlCol="0"/>
          <a:lstStyle/>
          <a:p>
            <a:r>
              <a:rPr lang="en-US" dirty="0"/>
              <a:t>&lt;#&gt;</a:t>
            </a:r>
          </a:p>
        </p:txBody>
      </p:sp>
      <p:sp>
        <p:nvSpPr>
          <p:cNvPr id="3" name="Footer Placeholder 2">
            <a:extLst>
              <a:ext uri="{ADB0AD80-88F8-4C5F-AD83-8E56A38896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1A4FAF-B9D1-441D-976F-A7F95F579E0E}"/>
              </a:ext>
            </a:extLst>
          </p:cNvPr>
          <p:cNvSpPr>
            <a:spLocks noGrp="1"/>
          </p:cNvSpPr>
          <p:nvPr>
            <p:ph type="ftr" sz="quarter" idx="11"/>
          </p:nvPr>
        </p:nvSpPr>
        <p:spPr/>
        <p:txBody>
          <a:bodyPr rtlCol="0"/>
          <a:lstStyle/>
          <a:p>
            <a:r>
              <a:rPr lang="en-US" dirty="0"/>
              <a:t>Footer</a:t>
            </a:r>
          </a:p>
        </p:txBody>
      </p:sp>
      <p:sp>
        <p:nvSpPr>
          <p:cNvPr id="4" name="Date Placeholder 1">
            <a:extLst>
              <a:ext uri="{424ED927-AEFB-44D9-B4C9-5C9F171B9C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DD118B-6458-478A-9590-088B90BB747C}"/>
              </a:ext>
            </a:extLst>
          </p:cNvPr>
          <p:cNvSpPr>
            <a:spLocks noGrp="1"/>
          </p:cNvSpPr>
          <p:nvPr>
            <p:ph type="dt" sz="half" idx="10"/>
          </p:nvPr>
        </p:nvSpPr>
        <p:spPr/>
        <p:txBody>
          <a:bodyPr rtlCol="0"/>
          <a:lstStyle/>
          <a:p>
            <a:r>
              <a:rPr lang="en-US" dirty="0"/>
              <a:t>Date</a:t>
            </a:r>
          </a:p>
        </p:txBody>
      </p:sp>
    </p:spTree>
    <p:extLst>
      <p:ext uri="{D7BB27E6-796E-4225-BC32-9B2519B1B19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1">
            <a:extLst>
              <a:ext uri="{9B97A68A-FCFA-493F-BC59-304C4E7CC5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C16536-1601-4A29-8AE4-3AED8E6EA340}"/>
              </a:ext>
            </a:extLst>
          </p:cNvPr>
          <p:cNvGrpSpPr/>
          <p:nvPr/>
        </p:nvGrpSpPr>
        <p:grpSpPr>
          <a:xfrm>
            <a:off x="-685800" y="1071249"/>
            <a:ext cx="2013034" cy="4227618"/>
            <a:chOff x="1470" y="1450"/>
            <a:chExt cx="2013034" cy="4227618"/>
          </a:xfrm>
          <a:noFill/>
        </p:grpSpPr>
        <p:grpSp>
          <p:nvGrpSpPr>
            <p:cNvPr id="3" name="Group 2">
              <a:extLst>
                <a:ext uri="{4E824852-0A2B-48FD-8839-95A797BBD5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F09F3A-91DF-4595-8ADF-9663CF8E9032}"/>
                </a:ext>
              </a:extLst>
            </p:cNvPr>
            <p:cNvGrpSpPr/>
            <p:nvPr/>
          </p:nvGrpSpPr>
          <p:grpSpPr>
            <a:xfrm>
              <a:off x="677720" y="557153"/>
              <a:ext cx="245725" cy="3657672"/>
              <a:chOff x="677720" y="557153"/>
              <a:chExt cx="245725" cy="3657672"/>
            </a:xfrm>
            <a:solidFill>
              <a:srgbClr val="519D44"/>
            </a:solidFill>
          </p:grpSpPr>
          <p:sp>
            <p:nvSpPr>
              <p:cNvPr id="4" name="Freeform: Shape 3">
                <a:extLst>
                  <a:ext uri="{642395D2-DC2C-49E4-B490-D5FB5A0950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CFFA06-CB6B-4C51-86CD-56BF12867C29}"/>
                  </a:ext>
                </a:extLst>
              </p:cNvPr>
              <p:cNvSpPr/>
              <p:nvPr/>
            </p:nvSpPr>
            <p:spPr>
              <a:xfrm>
                <a:off x="743672" y="3651566"/>
                <a:ext cx="170784" cy="563259"/>
              </a:xfrm>
              <a:custGeom>
                <a:avLst/>
                <a:gdLst/>
                <a:ahLst/>
                <a:cxnLst/>
                <a:rect l="0" t="0" r="r" b="b"/>
                <a:pathLst>
                  <a:path w="170784" h="563259">
                    <a:moveTo>
                      <a:pt x="24917" y="3250"/>
                    </a:moveTo>
                    <a:cubicBezTo>
                      <a:pt x="27408" y="55366"/>
                      <a:pt x="28000" y="100129"/>
                      <a:pt x="26694" y="137536"/>
                    </a:cubicBezTo>
                    <a:cubicBezTo>
                      <a:pt x="24734" y="193647"/>
                      <a:pt x="23984" y="304692"/>
                      <a:pt x="0" y="557295"/>
                    </a:cubicBezTo>
                    <a:lnTo>
                      <a:pt x="170784" y="563259"/>
                    </a:lnTo>
                    <a:cubicBezTo>
                      <a:pt x="158385" y="450033"/>
                      <a:pt x="151812" y="355594"/>
                      <a:pt x="151066" y="279943"/>
                    </a:cubicBezTo>
                    <a:cubicBezTo>
                      <a:pt x="149947" y="166466"/>
                      <a:pt x="153066" y="21666"/>
                      <a:pt x="155366" y="12899"/>
                    </a:cubicBezTo>
                    <a:cubicBezTo>
                      <a:pt x="133308" y="16071"/>
                      <a:pt x="112083" y="17302"/>
                      <a:pt x="91690" y="16590"/>
                    </a:cubicBezTo>
                    <a:cubicBezTo>
                      <a:pt x="61101" y="15522"/>
                      <a:pt x="28541" y="0"/>
                      <a:pt x="24917" y="3250"/>
                    </a:cubicBezTo>
                    <a:close/>
                  </a:path>
                </a:pathLst>
              </a:custGeom>
              <a:grpFill/>
            </p:spPr>
          </p:sp>
          <p:sp>
            <p:nvSpPr>
              <p:cNvPr id="5" name="Freeform: Shape 4">
                <a:extLst>
                  <a:ext uri="{0762557A-5C94-4A01-A7C1-1565CE1C51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E1E1A2-47F2-4593-8A4A-2530538E20B1}"/>
                  </a:ext>
                </a:extLst>
              </p:cNvPr>
              <p:cNvSpPr/>
              <p:nvPr/>
            </p:nvSpPr>
            <p:spPr>
              <a:xfrm>
                <a:off x="738983" y="2887673"/>
                <a:ext cx="184461" cy="778881"/>
              </a:xfrm>
              <a:custGeom>
                <a:avLst/>
                <a:gdLst/>
                <a:ahLst/>
                <a:cxnLst/>
                <a:rect l="0" t="0" r="r" b="b"/>
                <a:pathLst>
                  <a:path w="184462" h="778882">
                    <a:moveTo>
                      <a:pt x="26821" y="322712"/>
                    </a:moveTo>
                    <a:cubicBezTo>
                      <a:pt x="28478" y="474359"/>
                      <a:pt x="37889" y="658477"/>
                      <a:pt x="22833" y="714224"/>
                    </a:cubicBezTo>
                    <a:cubicBezTo>
                      <a:pt x="12795" y="751389"/>
                      <a:pt x="13903" y="767372"/>
                      <a:pt x="26157" y="762174"/>
                    </a:cubicBezTo>
                    <a:cubicBezTo>
                      <a:pt x="40245" y="760595"/>
                      <a:pt x="74225" y="776679"/>
                      <a:pt x="95979" y="777780"/>
                    </a:cubicBezTo>
                    <a:cubicBezTo>
                      <a:pt x="117733" y="778882"/>
                      <a:pt x="145587" y="773129"/>
                      <a:pt x="165024" y="767624"/>
                    </a:cubicBezTo>
                    <a:cubicBezTo>
                      <a:pt x="184462" y="762118"/>
                      <a:pt x="159948" y="744291"/>
                      <a:pt x="155567" y="723506"/>
                    </a:cubicBezTo>
                    <a:cubicBezTo>
                      <a:pt x="151186" y="702721"/>
                      <a:pt x="143929" y="609913"/>
                      <a:pt x="142799" y="546394"/>
                    </a:cubicBezTo>
                    <a:cubicBezTo>
                      <a:pt x="141669" y="482876"/>
                      <a:pt x="136698" y="308683"/>
                      <a:pt x="135151" y="217591"/>
                    </a:cubicBezTo>
                    <a:cubicBezTo>
                      <a:pt x="133604" y="126500"/>
                      <a:pt x="138982" y="12651"/>
                      <a:pt x="134271" y="7963"/>
                    </a:cubicBezTo>
                    <a:cubicBezTo>
                      <a:pt x="129560" y="3275"/>
                      <a:pt x="94198" y="15667"/>
                      <a:pt x="64379" y="12040"/>
                    </a:cubicBezTo>
                    <a:cubicBezTo>
                      <a:pt x="34561" y="8414"/>
                      <a:pt x="0" y="0"/>
                      <a:pt x="9112" y="41707"/>
                    </a:cubicBezTo>
                    <a:cubicBezTo>
                      <a:pt x="19813" y="127946"/>
                      <a:pt x="25716" y="221614"/>
                      <a:pt x="26821" y="322712"/>
                    </a:cubicBezTo>
                    <a:close/>
                  </a:path>
                </a:pathLst>
              </a:custGeom>
              <a:grpFill/>
            </p:spPr>
          </p:sp>
          <p:sp>
            <p:nvSpPr>
              <p:cNvPr id="6" name="Freeform: Shape 5">
                <a:extLst>
                  <a:ext uri="{F206D74A-D2A0-4898-9E28-DF669491E8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436BD9-E292-49CA-9EF4-051320567B37}"/>
                  </a:ext>
                </a:extLst>
              </p:cNvPr>
              <p:cNvSpPr/>
              <p:nvPr/>
            </p:nvSpPr>
            <p:spPr>
              <a:xfrm>
                <a:off x="677720" y="1981986"/>
                <a:ext cx="203391" cy="912490"/>
              </a:xfrm>
              <a:custGeom>
                <a:avLst/>
                <a:gdLst/>
                <a:ahLst/>
                <a:cxnLst/>
                <a:rect l="0" t="0" r="r" b="b"/>
                <a:pathLst>
                  <a:path w="203392" h="912491">
                    <a:moveTo>
                      <a:pt x="30016" y="35530"/>
                    </a:moveTo>
                    <a:cubicBezTo>
                      <a:pt x="38949" y="50669"/>
                      <a:pt x="45394" y="86272"/>
                      <a:pt x="49349" y="142339"/>
                    </a:cubicBezTo>
                    <a:cubicBezTo>
                      <a:pt x="55282" y="226438"/>
                      <a:pt x="62735" y="350913"/>
                      <a:pt x="69100" y="511128"/>
                    </a:cubicBezTo>
                    <a:cubicBezTo>
                      <a:pt x="75466" y="671343"/>
                      <a:pt x="82888" y="793474"/>
                      <a:pt x="76985" y="837894"/>
                    </a:cubicBezTo>
                    <a:cubicBezTo>
                      <a:pt x="71082" y="882313"/>
                      <a:pt x="67308" y="885233"/>
                      <a:pt x="66771" y="892909"/>
                    </a:cubicBezTo>
                    <a:cubicBezTo>
                      <a:pt x="66234" y="900585"/>
                      <a:pt x="35230" y="906798"/>
                      <a:pt x="109775" y="909644"/>
                    </a:cubicBezTo>
                    <a:cubicBezTo>
                      <a:pt x="184319" y="912491"/>
                      <a:pt x="198767" y="896260"/>
                      <a:pt x="201080" y="884771"/>
                    </a:cubicBezTo>
                    <a:cubicBezTo>
                      <a:pt x="203392" y="873282"/>
                      <a:pt x="189565" y="872868"/>
                      <a:pt x="190814" y="851755"/>
                    </a:cubicBezTo>
                    <a:cubicBezTo>
                      <a:pt x="189964" y="753314"/>
                      <a:pt x="188531" y="697043"/>
                      <a:pt x="186515" y="682943"/>
                    </a:cubicBezTo>
                    <a:cubicBezTo>
                      <a:pt x="183492" y="661794"/>
                      <a:pt x="170585" y="476001"/>
                      <a:pt x="166591" y="347643"/>
                    </a:cubicBezTo>
                    <a:cubicBezTo>
                      <a:pt x="162597" y="219284"/>
                      <a:pt x="165316" y="115372"/>
                      <a:pt x="167764" y="80353"/>
                    </a:cubicBezTo>
                    <a:cubicBezTo>
                      <a:pt x="170213" y="45333"/>
                      <a:pt x="190333" y="14946"/>
                      <a:pt x="162856" y="8889"/>
                    </a:cubicBezTo>
                    <a:cubicBezTo>
                      <a:pt x="135378" y="2832"/>
                      <a:pt x="120878" y="0"/>
                      <a:pt x="91908" y="6508"/>
                    </a:cubicBezTo>
                    <a:cubicBezTo>
                      <a:pt x="62938" y="13017"/>
                      <a:pt x="47588" y="6864"/>
                      <a:pt x="39956" y="4694"/>
                    </a:cubicBezTo>
                    <a:cubicBezTo>
                      <a:pt x="32324" y="2524"/>
                      <a:pt x="0" y="6963"/>
                      <a:pt x="30016" y="35530"/>
                    </a:cubicBezTo>
                    <a:close/>
                  </a:path>
                </a:pathLst>
              </a:custGeom>
              <a:grpFill/>
            </p:spPr>
          </p:sp>
          <p:sp>
            <p:nvSpPr>
              <p:cNvPr id="7" name="Freeform: Shape 6">
                <a:extLst>
                  <a:ext uri="{CB17868B-1293-4AD5-9AB1-9D27919945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549E83-42F3-4E03-8C69-4ABA7FF10A15}"/>
                  </a:ext>
                </a:extLst>
              </p:cNvPr>
              <p:cNvSpPr/>
              <p:nvPr/>
            </p:nvSpPr>
            <p:spPr>
              <a:xfrm>
                <a:off x="688978" y="1153281"/>
                <a:ext cx="162368" cy="841217"/>
              </a:xfrm>
              <a:custGeom>
                <a:avLst/>
                <a:gdLst/>
                <a:ahLst/>
                <a:cxnLst/>
                <a:rect l="0" t="0" r="r" b="b"/>
                <a:pathLst>
                  <a:path w="162368" h="841218">
                    <a:moveTo>
                      <a:pt x="20869" y="731021"/>
                    </a:moveTo>
                    <a:cubicBezTo>
                      <a:pt x="15620" y="776886"/>
                      <a:pt x="0" y="824563"/>
                      <a:pt x="12758" y="824991"/>
                    </a:cubicBezTo>
                    <a:cubicBezTo>
                      <a:pt x="27500" y="841218"/>
                      <a:pt x="62127" y="817189"/>
                      <a:pt x="111061" y="823597"/>
                    </a:cubicBezTo>
                    <a:cubicBezTo>
                      <a:pt x="159996" y="830005"/>
                      <a:pt x="162368" y="835736"/>
                      <a:pt x="158554" y="818985"/>
                    </a:cubicBezTo>
                    <a:cubicBezTo>
                      <a:pt x="157021" y="812249"/>
                      <a:pt x="152529" y="794482"/>
                      <a:pt x="150418" y="769923"/>
                    </a:cubicBezTo>
                    <a:cubicBezTo>
                      <a:pt x="147281" y="733416"/>
                      <a:pt x="144359" y="687714"/>
                      <a:pt x="141170" y="618142"/>
                    </a:cubicBezTo>
                    <a:cubicBezTo>
                      <a:pt x="136392" y="513903"/>
                      <a:pt x="135099" y="272673"/>
                      <a:pt x="134876" y="186685"/>
                    </a:cubicBezTo>
                    <a:cubicBezTo>
                      <a:pt x="134728" y="129360"/>
                      <a:pt x="136297" y="69405"/>
                      <a:pt x="139584" y="6821"/>
                    </a:cubicBezTo>
                    <a:cubicBezTo>
                      <a:pt x="128910" y="8247"/>
                      <a:pt x="114655" y="8751"/>
                      <a:pt x="96819" y="8334"/>
                    </a:cubicBezTo>
                    <a:cubicBezTo>
                      <a:pt x="70064" y="7708"/>
                      <a:pt x="52388" y="6372"/>
                      <a:pt x="42638" y="3186"/>
                    </a:cubicBezTo>
                    <a:cubicBezTo>
                      <a:pt x="32888" y="0"/>
                      <a:pt x="37972" y="8396"/>
                      <a:pt x="38285" y="25014"/>
                    </a:cubicBezTo>
                    <a:cubicBezTo>
                      <a:pt x="38493" y="36093"/>
                      <a:pt x="38195" y="113705"/>
                      <a:pt x="37392" y="257852"/>
                    </a:cubicBezTo>
                    <a:cubicBezTo>
                      <a:pt x="29876" y="542722"/>
                      <a:pt x="24368" y="700445"/>
                      <a:pt x="20869" y="731021"/>
                    </a:cubicBezTo>
                    <a:close/>
                  </a:path>
                </a:pathLst>
              </a:custGeom>
              <a:grpFill/>
            </p:spPr>
          </p:sp>
          <p:sp>
            <p:nvSpPr>
              <p:cNvPr id="8" name="Freeform: Shape 7">
                <a:extLst>
                  <a:ext uri="{61FD0AC2-1D6C-469B-AB16-13DEE9B674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332560-A42E-4679-B9DD-C3241CE1C36F}"/>
                  </a:ext>
                </a:extLst>
              </p:cNvPr>
              <p:cNvSpPr/>
              <p:nvPr/>
            </p:nvSpPr>
            <p:spPr>
              <a:xfrm>
                <a:off x="718971" y="557153"/>
                <a:ext cx="108641" cy="599625"/>
              </a:xfrm>
              <a:custGeom>
                <a:avLst/>
                <a:gdLst/>
                <a:ahLst/>
                <a:cxnLst/>
                <a:rect l="0" t="0" r="r" b="b"/>
                <a:pathLst>
                  <a:path w="108641" h="599625">
                    <a:moveTo>
                      <a:pt x="16501" y="501532"/>
                    </a:moveTo>
                    <a:lnTo>
                      <a:pt x="13577" y="585274"/>
                    </a:lnTo>
                    <a:cubicBezTo>
                      <a:pt x="11157" y="593427"/>
                      <a:pt x="20673" y="597436"/>
                      <a:pt x="42123" y="597302"/>
                    </a:cubicBezTo>
                    <a:cubicBezTo>
                      <a:pt x="74298" y="597102"/>
                      <a:pt x="96640" y="596558"/>
                      <a:pt x="102641" y="598092"/>
                    </a:cubicBezTo>
                    <a:cubicBezTo>
                      <a:pt x="108641" y="599625"/>
                      <a:pt x="106668" y="599314"/>
                      <a:pt x="103652" y="569134"/>
                    </a:cubicBezTo>
                    <a:cubicBezTo>
                      <a:pt x="101641" y="549014"/>
                      <a:pt x="97382" y="478031"/>
                      <a:pt x="90874" y="356183"/>
                    </a:cubicBezTo>
                    <a:lnTo>
                      <a:pt x="78536" y="122662"/>
                    </a:lnTo>
                    <a:lnTo>
                      <a:pt x="71383" y="8331"/>
                    </a:lnTo>
                    <a:lnTo>
                      <a:pt x="78565" y="4545"/>
                    </a:lnTo>
                    <a:cubicBezTo>
                      <a:pt x="77912" y="1432"/>
                      <a:pt x="72715" y="0"/>
                      <a:pt x="62973" y="249"/>
                    </a:cubicBezTo>
                    <a:cubicBezTo>
                      <a:pt x="53230" y="499"/>
                      <a:pt x="43543" y="1411"/>
                      <a:pt x="33911" y="2985"/>
                    </a:cubicBezTo>
                    <a:lnTo>
                      <a:pt x="18260" y="6476"/>
                    </a:lnTo>
                    <a:lnTo>
                      <a:pt x="5585" y="6033"/>
                    </a:lnTo>
                    <a:cubicBezTo>
                      <a:pt x="115" y="10358"/>
                      <a:pt x="0" y="13642"/>
                      <a:pt x="5241" y="15885"/>
                    </a:cubicBezTo>
                    <a:cubicBezTo>
                      <a:pt x="10482" y="18128"/>
                      <a:pt x="13628" y="49173"/>
                      <a:pt x="14679" y="109021"/>
                    </a:cubicBezTo>
                    <a:lnTo>
                      <a:pt x="19252" y="422746"/>
                    </a:lnTo>
                    <a:lnTo>
                      <a:pt x="16501" y="501532"/>
                    </a:lnTo>
                    <a:close/>
                  </a:path>
                </a:pathLst>
              </a:custGeom>
              <a:grpFill/>
            </p:spPr>
          </p:sp>
        </p:grpSp>
        <p:grpSp>
          <p:nvGrpSpPr>
            <p:cNvPr id="9" name="Group 8">
              <a:extLst>
                <a:ext uri="{8FDBD296-8F21-4CA8-B078-D896F1F75B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8D3676-BD9F-476E-AF68-9B513F222D37}"/>
                </a:ext>
              </a:extLst>
            </p:cNvPr>
            <p:cNvGrpSpPr/>
            <p:nvPr/>
          </p:nvGrpSpPr>
          <p:grpSpPr>
            <a:xfrm>
              <a:off x="498953" y="366956"/>
              <a:ext cx="201500" cy="3659910"/>
              <a:chOff x="498953" y="366956"/>
              <a:chExt cx="201500" cy="3659910"/>
            </a:xfrm>
            <a:solidFill>
              <a:srgbClr val="519D44"/>
            </a:solidFill>
          </p:grpSpPr>
          <p:sp>
            <p:nvSpPr>
              <p:cNvPr id="10" name="Freeform: Shape 9">
                <a:extLst>
                  <a:ext uri="{82184621-EEEB-47EC-88ED-782E9C00AC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95FC64-8A63-419E-990D-E839892C1492}"/>
                  </a:ext>
                </a:extLst>
              </p:cNvPr>
              <p:cNvSpPr/>
              <p:nvPr/>
            </p:nvSpPr>
            <p:spPr>
              <a:xfrm>
                <a:off x="498953" y="3458986"/>
                <a:ext cx="174270" cy="567879"/>
              </a:xfrm>
              <a:custGeom>
                <a:avLst/>
                <a:gdLst/>
                <a:ahLst/>
                <a:cxnLst/>
                <a:rect l="0" t="0" r="r" b="b"/>
                <a:pathLst>
                  <a:path w="174270" h="567880">
                    <a:moveTo>
                      <a:pt x="44238" y="3121"/>
                    </a:moveTo>
                    <a:cubicBezTo>
                      <a:pt x="44908" y="55293"/>
                      <a:pt x="43938" y="100049"/>
                      <a:pt x="41327" y="137388"/>
                    </a:cubicBezTo>
                    <a:cubicBezTo>
                      <a:pt x="37410" y="193397"/>
                      <a:pt x="32785" y="304347"/>
                      <a:pt x="0" y="555959"/>
                    </a:cubicBezTo>
                    <a:lnTo>
                      <a:pt x="170472" y="567880"/>
                    </a:lnTo>
                    <a:cubicBezTo>
                      <a:pt x="162032" y="454290"/>
                      <a:pt x="158759" y="359679"/>
                      <a:pt x="160654" y="284048"/>
                    </a:cubicBezTo>
                    <a:cubicBezTo>
                      <a:pt x="163495" y="170601"/>
                      <a:pt x="171666" y="25998"/>
                      <a:pt x="174270" y="17316"/>
                    </a:cubicBezTo>
                    <a:cubicBezTo>
                      <a:pt x="152115" y="19718"/>
                      <a:pt x="130860" y="20207"/>
                      <a:pt x="110505" y="18783"/>
                    </a:cubicBezTo>
                    <a:cubicBezTo>
                      <a:pt x="79972" y="16648"/>
                      <a:pt x="47973" y="0"/>
                      <a:pt x="44238" y="3121"/>
                    </a:cubicBezTo>
                    <a:close/>
                  </a:path>
                </a:pathLst>
              </a:custGeom>
              <a:grpFill/>
            </p:spPr>
          </p:sp>
          <p:sp>
            <p:nvSpPr>
              <p:cNvPr id="11" name="Freeform: Shape 10">
                <a:extLst>
                  <a:ext uri="{B98211B3-86DA-4692-9955-BF874024D6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09285E-FB50-4413-8AA6-D621526B6400}"/>
                  </a:ext>
                </a:extLst>
              </p:cNvPr>
              <p:cNvSpPr/>
              <p:nvPr/>
            </p:nvSpPr>
            <p:spPr>
              <a:xfrm>
                <a:off x="526940" y="2694398"/>
                <a:ext cx="171187" cy="782515"/>
              </a:xfrm>
              <a:custGeom>
                <a:avLst/>
                <a:gdLst/>
                <a:ahLst/>
                <a:cxnLst/>
                <a:rect l="0" t="0" r="r" b="b"/>
                <a:pathLst>
                  <a:path w="171188" h="782516">
                    <a:moveTo>
                      <a:pt x="28978" y="323451"/>
                    </a:moveTo>
                    <a:cubicBezTo>
                      <a:pt x="25342" y="475064"/>
                      <a:pt x="28321" y="659398"/>
                      <a:pt x="11328" y="714586"/>
                    </a:cubicBezTo>
                    <a:cubicBezTo>
                      <a:pt x="0" y="751378"/>
                      <a:pt x="550" y="767390"/>
                      <a:pt x="12978" y="762623"/>
                    </a:cubicBezTo>
                    <a:cubicBezTo>
                      <a:pt x="27112" y="761536"/>
                      <a:pt x="60510" y="778796"/>
                      <a:pt x="82212" y="780656"/>
                    </a:cubicBezTo>
                    <a:cubicBezTo>
                      <a:pt x="103914" y="782516"/>
                      <a:pt x="131952" y="777739"/>
                      <a:pt x="151570" y="772915"/>
                    </a:cubicBezTo>
                    <a:cubicBezTo>
                      <a:pt x="171188" y="768092"/>
                      <a:pt x="147311" y="749419"/>
                      <a:pt x="143658" y="728494"/>
                    </a:cubicBezTo>
                    <a:cubicBezTo>
                      <a:pt x="140005" y="707569"/>
                      <a:pt x="135991" y="614564"/>
                      <a:pt x="137079" y="551045"/>
                    </a:cubicBezTo>
                    <a:cubicBezTo>
                      <a:pt x="138167" y="487526"/>
                      <a:pt x="139277" y="313266"/>
                      <a:pt x="140911" y="222175"/>
                    </a:cubicBezTo>
                    <a:cubicBezTo>
                      <a:pt x="142544" y="131085"/>
                      <a:pt x="151892" y="17494"/>
                      <a:pt x="147347" y="12645"/>
                    </a:cubicBezTo>
                    <a:cubicBezTo>
                      <a:pt x="142803" y="7795"/>
                      <a:pt x="107030" y="18945"/>
                      <a:pt x="77356" y="14280"/>
                    </a:cubicBezTo>
                    <a:cubicBezTo>
                      <a:pt x="47682" y="9615"/>
                      <a:pt x="13436" y="0"/>
                      <a:pt x="21087" y="41999"/>
                    </a:cubicBezTo>
                    <a:cubicBezTo>
                      <a:pt x="28772" y="128559"/>
                      <a:pt x="31402" y="222376"/>
                      <a:pt x="28978" y="323451"/>
                    </a:cubicBezTo>
                    <a:close/>
                  </a:path>
                </a:pathLst>
              </a:custGeom>
              <a:grpFill/>
            </p:spPr>
          </p:sp>
          <p:sp>
            <p:nvSpPr>
              <p:cNvPr id="12" name="Freeform: Shape 11">
                <a:extLst>
                  <a:ext uri="{09533ED7-F618-4646-8CED-08E9ADF1A8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CFE1E8-6346-4AFB-A60A-2D95383D1CF8}"/>
                  </a:ext>
                </a:extLst>
              </p:cNvPr>
              <p:cNvSpPr/>
              <p:nvPr/>
            </p:nvSpPr>
            <p:spPr>
              <a:xfrm>
                <a:off x="510515" y="1790776"/>
                <a:ext cx="189938" cy="914717"/>
              </a:xfrm>
              <a:custGeom>
                <a:avLst/>
                <a:gdLst/>
                <a:ahLst/>
                <a:cxnLst/>
                <a:rect l="0" t="0" r="r" b="b"/>
                <a:pathLst>
                  <a:path w="189939" h="914717">
                    <a:moveTo>
                      <a:pt x="29001" y="32905"/>
                    </a:moveTo>
                    <a:cubicBezTo>
                      <a:pt x="37400" y="48347"/>
                      <a:pt x="42598" y="84154"/>
                      <a:pt x="44594" y="140324"/>
                    </a:cubicBezTo>
                    <a:cubicBezTo>
                      <a:pt x="47589" y="224579"/>
                      <a:pt x="50693" y="349238"/>
                      <a:pt x="51463" y="509578"/>
                    </a:cubicBezTo>
                    <a:cubicBezTo>
                      <a:pt x="52234" y="669917"/>
                      <a:pt x="55388" y="792233"/>
                      <a:pt x="47939" y="836419"/>
                    </a:cubicBezTo>
                    <a:cubicBezTo>
                      <a:pt x="40489" y="880606"/>
                      <a:pt x="36615" y="883393"/>
                      <a:pt x="35811" y="891045"/>
                    </a:cubicBezTo>
                    <a:cubicBezTo>
                      <a:pt x="35007" y="898698"/>
                      <a:pt x="3805" y="903825"/>
                      <a:pt x="78205" y="909271"/>
                    </a:cubicBezTo>
                    <a:cubicBezTo>
                      <a:pt x="152604" y="914717"/>
                      <a:pt x="167610" y="899001"/>
                      <a:pt x="170322" y="887599"/>
                    </a:cubicBezTo>
                    <a:cubicBezTo>
                      <a:pt x="173034" y="876198"/>
                      <a:pt x="159230" y="875301"/>
                      <a:pt x="161215" y="854246"/>
                    </a:cubicBezTo>
                    <a:cubicBezTo>
                      <a:pt x="163801" y="755834"/>
                      <a:pt x="164332" y="699547"/>
                      <a:pt x="162810" y="685386"/>
                    </a:cubicBezTo>
                    <a:cubicBezTo>
                      <a:pt x="160527" y="664144"/>
                      <a:pt x="154112" y="478014"/>
                      <a:pt x="154600" y="349595"/>
                    </a:cubicBezTo>
                    <a:cubicBezTo>
                      <a:pt x="155088" y="221175"/>
                      <a:pt x="161432" y="117421"/>
                      <a:pt x="165101" y="82508"/>
                    </a:cubicBezTo>
                    <a:cubicBezTo>
                      <a:pt x="168770" y="47596"/>
                      <a:pt x="189939" y="17929"/>
                      <a:pt x="162689" y="10917"/>
                    </a:cubicBezTo>
                    <a:cubicBezTo>
                      <a:pt x="135439" y="3905"/>
                      <a:pt x="121048" y="568"/>
                      <a:pt x="91868" y="6062"/>
                    </a:cubicBezTo>
                    <a:cubicBezTo>
                      <a:pt x="62689" y="11555"/>
                      <a:pt x="47563" y="4870"/>
                      <a:pt x="40011" y="2435"/>
                    </a:cubicBezTo>
                    <a:cubicBezTo>
                      <a:pt x="32459" y="0"/>
                      <a:pt x="0" y="3309"/>
                      <a:pt x="29001" y="32905"/>
                    </a:cubicBezTo>
                    <a:close/>
                  </a:path>
                </a:pathLst>
              </a:custGeom>
              <a:grpFill/>
            </p:spPr>
          </p:sp>
          <p:sp>
            <p:nvSpPr>
              <p:cNvPr id="13" name="Freeform: Shape 12">
                <a:extLst>
                  <a:ext uri="{599F6CCC-C6A7-450F-946B-6A1411D1A0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46B96A-26EE-4E87-BE47-03515AEE29B1}"/>
                  </a:ext>
                </a:extLst>
              </p:cNvPr>
              <p:cNvSpPr/>
              <p:nvPr/>
            </p:nvSpPr>
            <p:spPr>
              <a:xfrm>
                <a:off x="522154" y="960465"/>
                <a:ext cx="168037" cy="840517"/>
              </a:xfrm>
              <a:custGeom>
                <a:avLst/>
                <a:gdLst/>
                <a:ahLst/>
                <a:cxnLst/>
                <a:rect l="0" t="0" r="r" b="b"/>
                <a:pathLst>
                  <a:path w="168038" h="840517">
                    <a:moveTo>
                      <a:pt x="24121" y="730156"/>
                    </a:moveTo>
                    <a:cubicBezTo>
                      <a:pt x="17274" y="775810"/>
                      <a:pt x="0" y="822913"/>
                      <a:pt x="12735" y="823786"/>
                    </a:cubicBezTo>
                    <a:cubicBezTo>
                      <a:pt x="26902" y="840517"/>
                      <a:pt x="62347" y="817711"/>
                      <a:pt x="111028" y="825823"/>
                    </a:cubicBezTo>
                    <a:cubicBezTo>
                      <a:pt x="159708" y="833935"/>
                      <a:pt x="161879" y="839746"/>
                      <a:pt x="158652" y="822872"/>
                    </a:cubicBezTo>
                    <a:cubicBezTo>
                      <a:pt x="157355" y="816086"/>
                      <a:pt x="153486" y="798173"/>
                      <a:pt x="152234" y="773556"/>
                    </a:cubicBezTo>
                    <a:cubicBezTo>
                      <a:pt x="150373" y="736962"/>
                      <a:pt x="149047" y="691186"/>
                      <a:pt x="148288" y="621545"/>
                    </a:cubicBezTo>
                    <a:cubicBezTo>
                      <a:pt x="147150" y="517203"/>
                      <a:pt x="154278" y="276074"/>
                      <a:pt x="157056" y="190131"/>
                    </a:cubicBezTo>
                    <a:cubicBezTo>
                      <a:pt x="158908" y="132835"/>
                      <a:pt x="162568" y="72972"/>
                      <a:pt x="168038" y="10541"/>
                    </a:cubicBezTo>
                    <a:cubicBezTo>
                      <a:pt x="157320" y="11593"/>
                      <a:pt x="143056" y="11599"/>
                      <a:pt x="125246" y="10560"/>
                    </a:cubicBezTo>
                    <a:cubicBezTo>
                      <a:pt x="98529" y="9000"/>
                      <a:pt x="80910" y="7048"/>
                      <a:pt x="71278" y="3524"/>
                    </a:cubicBezTo>
                    <a:cubicBezTo>
                      <a:pt x="61645" y="0"/>
                      <a:pt x="66433" y="8568"/>
                      <a:pt x="66165" y="25187"/>
                    </a:cubicBezTo>
                    <a:cubicBezTo>
                      <a:pt x="65987" y="36266"/>
                      <a:pt x="62981" y="113821"/>
                      <a:pt x="57148" y="257852"/>
                    </a:cubicBezTo>
                    <a:cubicBezTo>
                      <a:pt x="39694" y="542286"/>
                      <a:pt x="28685" y="699721"/>
                      <a:pt x="24121" y="730156"/>
                    </a:cubicBezTo>
                    <a:close/>
                  </a:path>
                </a:pathLst>
              </a:custGeom>
              <a:grpFill/>
            </p:spPr>
          </p:sp>
          <p:sp>
            <p:nvSpPr>
              <p:cNvPr id="14" name="Freeform: Shape 13">
                <a:extLst>
                  <a:ext uri="{32E5E1A5-E9AD-4E3C-A92C-432F0F19AD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DFB280B-2CCB-4863-8B63-6432D0587852}"/>
                  </a:ext>
                </a:extLst>
              </p:cNvPr>
              <p:cNvSpPr/>
              <p:nvPr/>
            </p:nvSpPr>
            <p:spPr>
              <a:xfrm>
                <a:off x="592150" y="366956"/>
                <a:ext cx="97208" cy="600695"/>
              </a:xfrm>
              <a:custGeom>
                <a:avLst/>
                <a:gdLst/>
                <a:ahLst/>
                <a:cxnLst/>
                <a:rect l="0" t="0" r="r" b="b"/>
                <a:pathLst>
                  <a:path w="97208" h="600696">
                    <a:moveTo>
                      <a:pt x="8548" y="499447"/>
                    </a:moveTo>
                    <a:lnTo>
                      <a:pt x="2702" y="583035"/>
                    </a:lnTo>
                    <a:cubicBezTo>
                      <a:pt x="0" y="591098"/>
                      <a:pt x="9370" y="595437"/>
                      <a:pt x="30812" y="596053"/>
                    </a:cubicBezTo>
                    <a:cubicBezTo>
                      <a:pt x="62974" y="596975"/>
                      <a:pt x="85322" y="597212"/>
                      <a:pt x="91265" y="598954"/>
                    </a:cubicBezTo>
                    <a:cubicBezTo>
                      <a:pt x="97208" y="600696"/>
                      <a:pt x="95247" y="600316"/>
                      <a:pt x="93286" y="570049"/>
                    </a:cubicBezTo>
                    <a:cubicBezTo>
                      <a:pt x="91979" y="549871"/>
                      <a:pt x="90199" y="478782"/>
                      <a:pt x="87948" y="356782"/>
                    </a:cubicBezTo>
                    <a:lnTo>
                      <a:pt x="83767" y="122972"/>
                    </a:lnTo>
                    <a:lnTo>
                      <a:pt x="80609" y="8461"/>
                    </a:lnTo>
                    <a:lnTo>
                      <a:pt x="87919" y="4928"/>
                    </a:lnTo>
                    <a:cubicBezTo>
                      <a:pt x="87375" y="1794"/>
                      <a:pt x="82230" y="182"/>
                      <a:pt x="72485" y="91"/>
                    </a:cubicBezTo>
                    <a:cubicBezTo>
                      <a:pt x="62740" y="0"/>
                      <a:pt x="53027" y="573"/>
                      <a:pt x="43346" y="1811"/>
                    </a:cubicBezTo>
                    <a:lnTo>
                      <a:pt x="27582" y="4753"/>
                    </a:lnTo>
                    <a:lnTo>
                      <a:pt x="14931" y="3869"/>
                    </a:lnTo>
                    <a:cubicBezTo>
                      <a:pt x="9313" y="8000"/>
                      <a:pt x="9084" y="11277"/>
                      <a:pt x="14243" y="13702"/>
                    </a:cubicBezTo>
                    <a:cubicBezTo>
                      <a:pt x="19403" y="16127"/>
                      <a:pt x="21463" y="47263"/>
                      <a:pt x="20425" y="107111"/>
                    </a:cubicBezTo>
                    <a:lnTo>
                      <a:pt x="14047" y="420804"/>
                    </a:lnTo>
                    <a:lnTo>
                      <a:pt x="8548" y="499447"/>
                    </a:lnTo>
                    <a:close/>
                  </a:path>
                </a:pathLst>
              </a:custGeom>
              <a:grpFill/>
            </p:spPr>
          </p:sp>
        </p:grpSp>
        <p:grpSp>
          <p:nvGrpSpPr>
            <p:cNvPr id="15" name="Group 14">
              <a:extLst>
                <a:ext uri="{77343B41-DC15-4FDF-8013-7B66685078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5C1175-C48F-420D-9684-7A9C279CBBE3}"/>
                </a:ext>
              </a:extLst>
            </p:cNvPr>
            <p:cNvGrpSpPr/>
            <p:nvPr/>
          </p:nvGrpSpPr>
          <p:grpSpPr>
            <a:xfrm>
              <a:off x="648471" y="2184511"/>
              <a:ext cx="1366033" cy="1967407"/>
              <a:chOff x="648471" y="2184511"/>
              <a:chExt cx="1366033" cy="1967407"/>
            </a:xfrm>
            <a:grpFill/>
          </p:grpSpPr>
          <p:sp>
            <p:nvSpPr>
              <p:cNvPr id="16" name="Freeform: Shape 15">
                <a:extLst>
                  <a:ext uri="{AB3A1305-6D04-44BA-ADC7-74E11EE0E1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B393D2-B3D1-419D-AB54-D0E594930C52}"/>
                  </a:ext>
                </a:extLst>
              </p:cNvPr>
              <p:cNvSpPr/>
              <p:nvPr/>
            </p:nvSpPr>
            <p:spPr>
              <a:xfrm>
                <a:off x="933844" y="2707270"/>
                <a:ext cx="72402" cy="973080"/>
              </a:xfrm>
              <a:custGeom>
                <a:avLst/>
                <a:gdLst/>
                <a:ahLst/>
                <a:cxnLst/>
                <a:rect l="0" t="0" r="r" b="b"/>
                <a:pathLst>
                  <a:path w="72403" h="973081">
                    <a:moveTo>
                      <a:pt x="0" y="973081"/>
                    </a:moveTo>
                    <a:cubicBezTo>
                      <a:pt x="54998" y="687883"/>
                      <a:pt x="72403" y="459314"/>
                      <a:pt x="52214" y="287373"/>
                    </a:cubicBezTo>
                    <a:cubicBezTo>
                      <a:pt x="28464" y="150736"/>
                      <a:pt x="13150" y="54945"/>
                      <a:pt x="6273" y="0"/>
                    </a:cubicBezTo>
                  </a:path>
                </a:pathLst>
              </a:custGeom>
              <a:grpFill/>
              <a:ln w="19050">
                <a:solidFill>
                  <a:srgbClr val="41832D"/>
                </a:solidFill>
                <a:prstDash val="solid"/>
              </a:ln>
            </p:spPr>
          </p:sp>
          <p:sp>
            <p:nvSpPr>
              <p:cNvPr id="17" name="Freeform: Shape 16">
                <a:extLst>
                  <a:ext uri="{BCA00F7B-E913-48A7-8D5D-705FE54DE3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228985-DAB4-489D-8074-B40D700CD31B}"/>
                  </a:ext>
                </a:extLst>
              </p:cNvPr>
              <p:cNvSpPr/>
              <p:nvPr/>
            </p:nvSpPr>
            <p:spPr>
              <a:xfrm>
                <a:off x="994436" y="2487001"/>
                <a:ext cx="379952" cy="707766"/>
              </a:xfrm>
              <a:custGeom>
                <a:avLst/>
                <a:gdLst/>
                <a:ahLst/>
                <a:cxnLst/>
                <a:rect l="0" t="0" r="r" b="b"/>
                <a:pathLst>
                  <a:path w="379953" h="707766">
                    <a:moveTo>
                      <a:pt x="125577" y="261977"/>
                    </a:moveTo>
                    <a:cubicBezTo>
                      <a:pt x="257751" y="116684"/>
                      <a:pt x="342543" y="29358"/>
                      <a:pt x="379953" y="0"/>
                    </a:cubicBezTo>
                    <a:moveTo>
                      <a:pt x="3752" y="707766"/>
                    </a:moveTo>
                    <a:cubicBezTo>
                      <a:pt x="19575" y="653299"/>
                      <a:pt x="53544" y="608516"/>
                      <a:pt x="105660" y="573417"/>
                    </a:cubicBezTo>
                    <a:moveTo>
                      <a:pt x="0" y="539881"/>
                    </a:moveTo>
                    <a:lnTo>
                      <a:pt x="227293" y="41515"/>
                    </a:lnTo>
                  </a:path>
                </a:pathLst>
              </a:custGeom>
              <a:grpFill/>
              <a:ln>
                <a:solidFill>
                  <a:srgbClr val="41832D"/>
                </a:solidFill>
                <a:prstDash val="solid"/>
              </a:ln>
            </p:spPr>
          </p:sp>
          <p:sp>
            <p:nvSpPr>
              <p:cNvPr id="18" name="Freeform: Shape 17">
                <a:extLst>
                  <a:ext uri="{E0B8DED2-55EA-4561-9C3C-5806F126D9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FF6B51-312C-492A-A291-06E2C62D77B5}"/>
                  </a:ext>
                </a:extLst>
              </p:cNvPr>
              <p:cNvSpPr/>
              <p:nvPr/>
            </p:nvSpPr>
            <p:spPr>
              <a:xfrm>
                <a:off x="980474" y="3679214"/>
                <a:ext cx="218972" cy="396854"/>
              </a:xfrm>
              <a:custGeom>
                <a:avLst/>
                <a:gdLst/>
                <a:ahLst/>
                <a:cxnLst/>
                <a:rect l="0" t="0" r="r" b="b"/>
                <a:pathLst>
                  <a:path w="218973" h="396854">
                    <a:moveTo>
                      <a:pt x="0" y="14432"/>
                    </a:moveTo>
                    <a:cubicBezTo>
                      <a:pt x="22001" y="78801"/>
                      <a:pt x="44908" y="127241"/>
                      <a:pt x="68721" y="159752"/>
                    </a:cubicBezTo>
                    <a:cubicBezTo>
                      <a:pt x="104440" y="208517"/>
                      <a:pt x="129254" y="236102"/>
                      <a:pt x="174380" y="308870"/>
                    </a:cubicBezTo>
                    <a:cubicBezTo>
                      <a:pt x="204464" y="357381"/>
                      <a:pt x="218973" y="386710"/>
                      <a:pt x="217906" y="396854"/>
                    </a:cubicBezTo>
                    <a:cubicBezTo>
                      <a:pt x="216464" y="292698"/>
                      <a:pt x="183121" y="181386"/>
                      <a:pt x="117877" y="62919"/>
                    </a:cubicBezTo>
                    <a:cubicBezTo>
                      <a:pt x="88103" y="17926"/>
                      <a:pt x="51730" y="0"/>
                      <a:pt x="8759" y="9142"/>
                    </a:cubicBezTo>
                    <a:lnTo>
                      <a:pt x="0" y="14432"/>
                    </a:lnTo>
                    <a:close/>
                  </a:path>
                </a:pathLst>
              </a:custGeom>
              <a:solidFill>
                <a:srgbClr val="8FC55D"/>
              </a:solidFill>
            </p:spPr>
          </p:sp>
          <p:sp>
            <p:nvSpPr>
              <p:cNvPr id="19" name="Freeform: Shape 18">
                <a:extLst>
                  <a:ext uri="{D87B4178-F7E0-458F-A223-A39A07F588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085BF2-8072-4B41-A9CC-27D21A2EC1E9}"/>
                  </a:ext>
                </a:extLst>
              </p:cNvPr>
              <p:cNvSpPr/>
              <p:nvPr/>
            </p:nvSpPr>
            <p:spPr>
              <a:xfrm>
                <a:off x="843220" y="3642848"/>
                <a:ext cx="156680" cy="509069"/>
              </a:xfrm>
              <a:custGeom>
                <a:avLst/>
                <a:gdLst/>
                <a:ahLst/>
                <a:cxnLst/>
                <a:rect l="0" t="0" r="r" b="b"/>
                <a:pathLst>
                  <a:path w="156680" h="509070">
                    <a:moveTo>
                      <a:pt x="69390" y="509070"/>
                    </a:moveTo>
                    <a:cubicBezTo>
                      <a:pt x="69534" y="507704"/>
                      <a:pt x="74371" y="461680"/>
                      <a:pt x="83902" y="370997"/>
                    </a:cubicBezTo>
                    <a:cubicBezTo>
                      <a:pt x="89451" y="318208"/>
                      <a:pt x="140707" y="154601"/>
                      <a:pt x="146906" y="111625"/>
                    </a:cubicBezTo>
                    <a:cubicBezTo>
                      <a:pt x="156680" y="43861"/>
                      <a:pt x="142513" y="6272"/>
                      <a:pt x="91726" y="25950"/>
                    </a:cubicBezTo>
                    <a:cubicBezTo>
                      <a:pt x="84160" y="16200"/>
                      <a:pt x="51561" y="0"/>
                      <a:pt x="36286" y="34578"/>
                    </a:cubicBezTo>
                    <a:cubicBezTo>
                      <a:pt x="17004" y="78230"/>
                      <a:pt x="0" y="189603"/>
                      <a:pt x="8191" y="247025"/>
                    </a:cubicBezTo>
                    <a:cubicBezTo>
                      <a:pt x="22864" y="349885"/>
                      <a:pt x="43264" y="437233"/>
                      <a:pt x="69390" y="509070"/>
                    </a:cubicBezTo>
                    <a:close/>
                  </a:path>
                </a:pathLst>
              </a:custGeom>
              <a:solidFill>
                <a:srgbClr val="BDE37A"/>
              </a:solidFill>
            </p:spPr>
          </p:sp>
          <p:sp>
            <p:nvSpPr>
              <p:cNvPr id="20" name="Freeform: Shape 19">
                <a:extLst>
                  <a:ext uri="{AB984389-0190-4ADC-BD00-C1E31A6EC2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ECDA80-30CB-47CF-9A6A-91D78A03AECA}"/>
                  </a:ext>
                </a:extLst>
              </p:cNvPr>
              <p:cNvSpPr/>
              <p:nvPr/>
            </p:nvSpPr>
            <p:spPr>
              <a:xfrm>
                <a:off x="1117679" y="3766796"/>
                <a:ext cx="219875" cy="257427"/>
              </a:xfrm>
              <a:custGeom>
                <a:avLst/>
                <a:gdLst/>
                <a:ahLst/>
                <a:cxnLst/>
                <a:rect l="0" t="0" r="r" b="b"/>
                <a:pathLst>
                  <a:path w="219876" h="257427">
                    <a:moveTo>
                      <a:pt x="0" y="18939"/>
                    </a:moveTo>
                    <a:cubicBezTo>
                      <a:pt x="26470" y="61515"/>
                      <a:pt x="50950" y="92501"/>
                      <a:pt x="73439" y="111899"/>
                    </a:cubicBezTo>
                    <a:cubicBezTo>
                      <a:pt x="107173" y="140995"/>
                      <a:pt x="129565" y="156690"/>
                      <a:pt x="174033" y="201462"/>
                    </a:cubicBezTo>
                    <a:cubicBezTo>
                      <a:pt x="203679" y="231311"/>
                      <a:pt x="218959" y="249966"/>
                      <a:pt x="219876" y="257427"/>
                    </a:cubicBezTo>
                    <a:cubicBezTo>
                      <a:pt x="201572" y="182873"/>
                      <a:pt x="159175" y="108468"/>
                      <a:pt x="92685" y="34215"/>
                    </a:cubicBezTo>
                    <a:cubicBezTo>
                      <a:pt x="63845" y="6842"/>
                      <a:pt x="34754" y="0"/>
                      <a:pt x="5412" y="13689"/>
                    </a:cubicBezTo>
                    <a:lnTo>
                      <a:pt x="0" y="18939"/>
                    </a:lnTo>
                    <a:close/>
                  </a:path>
                </a:pathLst>
              </a:custGeom>
              <a:solidFill>
                <a:srgbClr val="4F9539"/>
              </a:solidFill>
            </p:spPr>
          </p:sp>
          <p:sp>
            <p:nvSpPr>
              <p:cNvPr id="21" name="Freeform: Shape 20">
                <a:extLst>
                  <a:ext uri="{E00E8D1A-7C34-411F-AF2B-6C8C195352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11F802-53AA-428E-80E3-55493DBA6DB0}"/>
                  </a:ext>
                </a:extLst>
              </p:cNvPr>
              <p:cNvSpPr/>
              <p:nvPr/>
            </p:nvSpPr>
            <p:spPr>
              <a:xfrm>
                <a:off x="1195200" y="2519967"/>
                <a:ext cx="196902" cy="167073"/>
              </a:xfrm>
              <a:custGeom>
                <a:avLst/>
                <a:gdLst/>
                <a:ahLst/>
                <a:cxnLst/>
                <a:rect l="0" t="0" r="r" b="b"/>
                <a:pathLst>
                  <a:path w="196902" h="167073">
                    <a:moveTo>
                      <a:pt x="0" y="20630"/>
                    </a:moveTo>
                    <a:cubicBezTo>
                      <a:pt x="15973" y="47975"/>
                      <a:pt x="33841" y="67344"/>
                      <a:pt x="53602" y="78738"/>
                    </a:cubicBezTo>
                    <a:cubicBezTo>
                      <a:pt x="83245" y="95828"/>
                      <a:pt x="115817" y="104927"/>
                      <a:pt x="155378" y="132061"/>
                    </a:cubicBezTo>
                    <a:cubicBezTo>
                      <a:pt x="181751" y="150150"/>
                      <a:pt x="195593" y="161821"/>
                      <a:pt x="196902" y="167073"/>
                    </a:cubicBezTo>
                    <a:cubicBezTo>
                      <a:pt x="172642" y="106081"/>
                      <a:pt x="130659" y="52676"/>
                      <a:pt x="70954" y="6860"/>
                    </a:cubicBezTo>
                    <a:cubicBezTo>
                      <a:pt x="49157" y="0"/>
                      <a:pt x="26841" y="3131"/>
                      <a:pt x="4006" y="16253"/>
                    </a:cubicBezTo>
                    <a:lnTo>
                      <a:pt x="0" y="20630"/>
                    </a:lnTo>
                    <a:close/>
                  </a:path>
                </a:pathLst>
              </a:custGeom>
              <a:solidFill>
                <a:srgbClr val="4F9539"/>
              </a:solidFill>
            </p:spPr>
          </p:sp>
          <p:sp>
            <p:nvSpPr>
              <p:cNvPr id="22" name="Freeform: Shape 21">
                <a:extLst>
                  <a:ext uri="{EF3A9A40-D936-4764-87B2-5B09B24D4F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DE9A0C-BE13-4469-A0E1-048B8455E9B8}"/>
                  </a:ext>
                </a:extLst>
              </p:cNvPr>
              <p:cNvSpPr/>
              <p:nvPr/>
            </p:nvSpPr>
            <p:spPr>
              <a:xfrm>
                <a:off x="1345993" y="2451725"/>
                <a:ext cx="198089" cy="241318"/>
              </a:xfrm>
              <a:custGeom>
                <a:avLst/>
                <a:gdLst/>
                <a:ahLst/>
                <a:cxnLst/>
                <a:rect l="0" t="0" r="r" b="b"/>
                <a:pathLst>
                  <a:path w="198090" h="241319">
                    <a:moveTo>
                      <a:pt x="29750" y="23560"/>
                    </a:moveTo>
                    <a:cubicBezTo>
                      <a:pt x="0" y="38274"/>
                      <a:pt x="30088" y="81147"/>
                      <a:pt x="55530" y="104026"/>
                    </a:cubicBezTo>
                    <a:cubicBezTo>
                      <a:pt x="80972" y="126906"/>
                      <a:pt x="105383" y="135313"/>
                      <a:pt x="138437" y="170079"/>
                    </a:cubicBezTo>
                    <a:cubicBezTo>
                      <a:pt x="160473" y="193256"/>
                      <a:pt x="180358" y="217003"/>
                      <a:pt x="198090" y="241319"/>
                    </a:cubicBezTo>
                    <a:cubicBezTo>
                      <a:pt x="183583" y="162627"/>
                      <a:pt x="151892" y="94667"/>
                      <a:pt x="103017" y="37439"/>
                    </a:cubicBezTo>
                    <a:cubicBezTo>
                      <a:pt x="70990" y="4626"/>
                      <a:pt x="46568" y="0"/>
                      <a:pt x="29750" y="23560"/>
                    </a:cubicBezTo>
                    <a:close/>
                  </a:path>
                </a:pathLst>
              </a:custGeom>
              <a:solidFill>
                <a:srgbClr val="8FC55D"/>
              </a:solidFill>
            </p:spPr>
          </p:sp>
          <p:sp>
            <p:nvSpPr>
              <p:cNvPr id="23" name="Freeform: Shape 22">
                <a:extLst>
                  <a:ext uri="{DBD77D9F-86BF-4FE0-A00E-8148275029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A73412-1B08-4D80-B1F9-A13ABFB8DEAE}"/>
                  </a:ext>
                </a:extLst>
              </p:cNvPr>
              <p:cNvSpPr/>
              <p:nvPr/>
            </p:nvSpPr>
            <p:spPr>
              <a:xfrm>
                <a:off x="1415923" y="2184511"/>
                <a:ext cx="185832" cy="251138"/>
              </a:xfrm>
              <a:custGeom>
                <a:avLst/>
                <a:gdLst/>
                <a:ahLst/>
                <a:cxnLst/>
                <a:rect l="0" t="0" r="r" b="b"/>
                <a:pathLst>
                  <a:path w="185832" h="251139">
                    <a:moveTo>
                      <a:pt x="30751" y="227391"/>
                    </a:moveTo>
                    <a:cubicBezTo>
                      <a:pt x="53939" y="251139"/>
                      <a:pt x="85414" y="209275"/>
                      <a:pt x="99312" y="178008"/>
                    </a:cubicBezTo>
                    <a:cubicBezTo>
                      <a:pt x="113210" y="146742"/>
                      <a:pt x="113662" y="120928"/>
                      <a:pt x="136512" y="78748"/>
                    </a:cubicBezTo>
                    <a:cubicBezTo>
                      <a:pt x="151746" y="50628"/>
                      <a:pt x="168186" y="24378"/>
                      <a:pt x="185832" y="0"/>
                    </a:cubicBezTo>
                    <a:cubicBezTo>
                      <a:pt x="115475" y="38114"/>
                      <a:pt x="60634" y="89254"/>
                      <a:pt x="21310" y="153422"/>
                    </a:cubicBezTo>
                    <a:cubicBezTo>
                      <a:pt x="0" y="194021"/>
                      <a:pt x="3147" y="218677"/>
                      <a:pt x="30751" y="227391"/>
                    </a:cubicBezTo>
                    <a:close/>
                  </a:path>
                </a:pathLst>
              </a:custGeom>
              <a:solidFill>
                <a:srgbClr val="8FC55D"/>
              </a:solidFill>
            </p:spPr>
          </p:sp>
          <p:sp>
            <p:nvSpPr>
              <p:cNvPr id="24" name="Freeform: Shape 23">
                <a:extLst>
                  <a:ext uri="{00F27662-CD6B-48E8-9DA4-8240503EEE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F21DDD-EDAB-43A8-AF71-1E5A6905ACBC}"/>
                  </a:ext>
                </a:extLst>
              </p:cNvPr>
              <p:cNvSpPr/>
              <p:nvPr/>
            </p:nvSpPr>
            <p:spPr>
              <a:xfrm>
                <a:off x="1271845" y="2220170"/>
                <a:ext cx="169321" cy="216727"/>
              </a:xfrm>
              <a:custGeom>
                <a:avLst/>
                <a:gdLst/>
                <a:ahLst/>
                <a:cxnLst/>
                <a:rect l="0" t="0" r="r" b="b"/>
                <a:pathLst>
                  <a:path w="169321" h="216727">
                    <a:moveTo>
                      <a:pt x="26009" y="195139"/>
                    </a:moveTo>
                    <a:cubicBezTo>
                      <a:pt x="45664" y="216727"/>
                      <a:pt x="74620" y="180891"/>
                      <a:pt x="87797" y="153831"/>
                    </a:cubicBezTo>
                    <a:cubicBezTo>
                      <a:pt x="100975" y="126771"/>
                      <a:pt x="102164" y="104092"/>
                      <a:pt x="123547" y="67713"/>
                    </a:cubicBezTo>
                    <a:cubicBezTo>
                      <a:pt x="137802" y="43460"/>
                      <a:pt x="153060" y="20889"/>
                      <a:pt x="169321" y="0"/>
                    </a:cubicBezTo>
                    <a:cubicBezTo>
                      <a:pt x="106300" y="31346"/>
                      <a:pt x="56520" y="74620"/>
                      <a:pt x="19980" y="129822"/>
                    </a:cubicBezTo>
                    <a:cubicBezTo>
                      <a:pt x="0" y="164859"/>
                      <a:pt x="2010" y="186631"/>
                      <a:pt x="26009" y="195139"/>
                    </a:cubicBezTo>
                    <a:close/>
                  </a:path>
                </a:pathLst>
              </a:custGeom>
              <a:solidFill>
                <a:srgbClr val="4F9539"/>
              </a:solidFill>
            </p:spPr>
          </p:sp>
          <p:sp>
            <p:nvSpPr>
              <p:cNvPr id="25" name="Freeform: Shape 24">
                <a:extLst>
                  <a:ext uri="{04114463-FE75-4680-9C96-2D2ACAE7D1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21084C-2998-42A7-98A2-E0CE87600401}"/>
                  </a:ext>
                </a:extLst>
              </p:cNvPr>
              <p:cNvSpPr/>
              <p:nvPr/>
            </p:nvSpPr>
            <p:spPr>
              <a:xfrm>
                <a:off x="1395925" y="2363669"/>
                <a:ext cx="277502" cy="133095"/>
              </a:xfrm>
              <a:custGeom>
                <a:avLst/>
                <a:gdLst/>
                <a:ahLst/>
                <a:cxnLst/>
                <a:rect l="0" t="0" r="r" b="b"/>
                <a:pathLst>
                  <a:path w="277502" h="133096">
                    <a:moveTo>
                      <a:pt x="16801" y="100176"/>
                    </a:moveTo>
                    <a:cubicBezTo>
                      <a:pt x="21028" y="133096"/>
                      <a:pt x="71360" y="118605"/>
                      <a:pt x="101276" y="101998"/>
                    </a:cubicBezTo>
                    <a:cubicBezTo>
                      <a:pt x="131193" y="85391"/>
                      <a:pt x="147089" y="65047"/>
                      <a:pt x="190722" y="45112"/>
                    </a:cubicBezTo>
                    <a:cubicBezTo>
                      <a:pt x="219811" y="31822"/>
                      <a:pt x="248738" y="20752"/>
                      <a:pt x="277502" y="11903"/>
                    </a:cubicBezTo>
                    <a:cubicBezTo>
                      <a:pt x="198375" y="0"/>
                      <a:pt x="123800" y="7838"/>
                      <a:pt x="53777" y="35418"/>
                    </a:cubicBezTo>
                    <a:cubicBezTo>
                      <a:pt x="12325" y="55018"/>
                      <a:pt x="0" y="76604"/>
                      <a:pt x="16801" y="100176"/>
                    </a:cubicBezTo>
                    <a:close/>
                  </a:path>
                </a:pathLst>
              </a:custGeom>
              <a:solidFill>
                <a:srgbClr val="4F9539"/>
              </a:solidFill>
            </p:spPr>
          </p:sp>
          <p:sp>
            <p:nvSpPr>
              <p:cNvPr id="26" name="Freeform: Shape 25">
                <a:extLst>
                  <a:ext uri="{336652F7-F147-4CB4-9D8B-04FED510551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014F5B-06C1-42BB-81FF-9E4788B51E53}"/>
                  </a:ext>
                </a:extLst>
              </p:cNvPr>
              <p:cNvSpPr/>
              <p:nvPr/>
            </p:nvSpPr>
            <p:spPr>
              <a:xfrm>
                <a:off x="1081172" y="2764138"/>
                <a:ext cx="378998" cy="303821"/>
              </a:xfrm>
              <a:custGeom>
                <a:avLst/>
                <a:gdLst/>
                <a:ahLst/>
                <a:cxnLst/>
                <a:rect l="0" t="0" r="r" b="b"/>
                <a:pathLst>
                  <a:path w="378998" h="303822">
                    <a:moveTo>
                      <a:pt x="25457" y="303822"/>
                    </a:moveTo>
                    <a:cubicBezTo>
                      <a:pt x="87931" y="267941"/>
                      <a:pt x="133662" y="234337"/>
                      <a:pt x="162648" y="203011"/>
                    </a:cubicBezTo>
                    <a:cubicBezTo>
                      <a:pt x="206128" y="156022"/>
                      <a:pt x="229792" y="124651"/>
                      <a:pt x="296323" y="63032"/>
                    </a:cubicBezTo>
                    <a:cubicBezTo>
                      <a:pt x="340677" y="21952"/>
                      <a:pt x="368236" y="942"/>
                      <a:pt x="378998" y="0"/>
                    </a:cubicBezTo>
                    <a:cubicBezTo>
                      <a:pt x="273330" y="23620"/>
                      <a:pt x="195099" y="51862"/>
                      <a:pt x="144305" y="84727"/>
                    </a:cubicBezTo>
                    <a:cubicBezTo>
                      <a:pt x="111121" y="106197"/>
                      <a:pt x="86941" y="132627"/>
                      <a:pt x="55035" y="168696"/>
                    </a:cubicBezTo>
                    <a:cubicBezTo>
                      <a:pt x="12282" y="210595"/>
                      <a:pt x="0" y="252958"/>
                      <a:pt x="18188" y="295785"/>
                    </a:cubicBezTo>
                    <a:lnTo>
                      <a:pt x="25457" y="303822"/>
                    </a:lnTo>
                    <a:close/>
                  </a:path>
                </a:pathLst>
              </a:custGeom>
              <a:solidFill>
                <a:srgbClr val="8FC55D"/>
              </a:solidFill>
            </p:spPr>
          </p:sp>
          <p:sp>
            <p:nvSpPr>
              <p:cNvPr id="27" name="Freeform: Shape 26">
                <a:extLst>
                  <a:ext uri="{C4DE3384-7000-4C9A-8875-25B7AF0F7C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518820-6B51-4737-93F4-EAEAD58230F7}"/>
                  </a:ext>
                </a:extLst>
              </p:cNvPr>
              <p:cNvSpPr/>
              <p:nvPr/>
            </p:nvSpPr>
            <p:spPr>
              <a:xfrm>
                <a:off x="1099830" y="2976682"/>
                <a:ext cx="283873" cy="103198"/>
              </a:xfrm>
              <a:custGeom>
                <a:avLst/>
                <a:gdLst/>
                <a:ahLst/>
                <a:cxnLst/>
                <a:rect l="0" t="0" r="r" b="b"/>
                <a:pathLst>
                  <a:path w="283874" h="103199">
                    <a:moveTo>
                      <a:pt x="1174" y="103199"/>
                    </a:moveTo>
                    <a:cubicBezTo>
                      <a:pt x="45346" y="100182"/>
                      <a:pt x="80063" y="93561"/>
                      <a:pt x="105325" y="83336"/>
                    </a:cubicBezTo>
                    <a:cubicBezTo>
                      <a:pt x="143218" y="68000"/>
                      <a:pt x="165725" y="56167"/>
                      <a:pt x="220368" y="38881"/>
                    </a:cubicBezTo>
                    <a:cubicBezTo>
                      <a:pt x="256797" y="27357"/>
                      <a:pt x="277966" y="22910"/>
                      <a:pt x="283874" y="25540"/>
                    </a:cubicBezTo>
                    <a:cubicBezTo>
                      <a:pt x="224744" y="1010"/>
                      <a:pt x="151655" y="0"/>
                      <a:pt x="64606" y="22510"/>
                    </a:cubicBezTo>
                    <a:cubicBezTo>
                      <a:pt x="25977" y="40492"/>
                      <a:pt x="4442" y="65059"/>
                      <a:pt x="0" y="96208"/>
                    </a:cubicBezTo>
                    <a:lnTo>
                      <a:pt x="1174" y="103199"/>
                    </a:lnTo>
                    <a:close/>
                  </a:path>
                </a:pathLst>
              </a:custGeom>
              <a:solidFill>
                <a:srgbClr val="4F9539"/>
              </a:solidFill>
            </p:spPr>
          </p:sp>
          <p:sp>
            <p:nvSpPr>
              <p:cNvPr id="28" name="Freeform: Shape 27">
                <a:extLst>
                  <a:ext uri="{44F64807-DB26-450B-A532-1CE255A8E4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981351-A7C3-434C-B2E8-80519E8316DD}"/>
                  </a:ext>
                </a:extLst>
              </p:cNvPr>
              <p:cNvSpPr/>
              <p:nvPr/>
            </p:nvSpPr>
            <p:spPr>
              <a:xfrm>
                <a:off x="1123402" y="3725349"/>
                <a:ext cx="337392" cy="187412"/>
              </a:xfrm>
              <a:custGeom>
                <a:avLst/>
                <a:gdLst/>
                <a:ahLst/>
                <a:cxnLst/>
                <a:rect l="0" t="0" r="r" b="b"/>
                <a:pathLst>
                  <a:path w="337393" h="187412">
                    <a:moveTo>
                      <a:pt x="0" y="41931"/>
                    </a:moveTo>
                    <a:cubicBezTo>
                      <a:pt x="47005" y="73792"/>
                      <a:pt x="86612" y="94578"/>
                      <a:pt x="118819" y="104289"/>
                    </a:cubicBezTo>
                    <a:cubicBezTo>
                      <a:pt x="167131" y="118855"/>
                      <a:pt x="197532" y="124780"/>
                      <a:pt x="264173" y="150622"/>
                    </a:cubicBezTo>
                    <a:cubicBezTo>
                      <a:pt x="308600" y="167850"/>
                      <a:pt x="333007" y="180113"/>
                      <a:pt x="337392" y="187412"/>
                    </a:cubicBezTo>
                    <a:cubicBezTo>
                      <a:pt x="284105" y="118698"/>
                      <a:pt x="205956" y="61240"/>
                      <a:pt x="102944" y="15038"/>
                    </a:cubicBezTo>
                    <a:cubicBezTo>
                      <a:pt x="60491" y="0"/>
                      <a:pt x="27237" y="6322"/>
                      <a:pt x="3182" y="34005"/>
                    </a:cubicBezTo>
                    <a:lnTo>
                      <a:pt x="0" y="41931"/>
                    </a:lnTo>
                    <a:close/>
                  </a:path>
                </a:pathLst>
              </a:custGeom>
              <a:solidFill>
                <a:srgbClr val="8FC55D"/>
              </a:solidFill>
            </p:spPr>
          </p:sp>
          <p:sp>
            <p:nvSpPr>
              <p:cNvPr id="29" name="Freeform: Shape 28">
                <a:extLst>
                  <a:ext uri="{50287C0E-632C-4DC8-85D7-8735BAE8F7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532C24-053F-4341-A4C8-5D2086B6C3A3}"/>
                  </a:ext>
                </a:extLst>
              </p:cNvPr>
              <p:cNvSpPr/>
              <p:nvPr/>
            </p:nvSpPr>
            <p:spPr>
              <a:xfrm>
                <a:off x="705022" y="3277445"/>
                <a:ext cx="263680" cy="225022"/>
              </a:xfrm>
              <a:custGeom>
                <a:avLst/>
                <a:gdLst/>
                <a:ahLst/>
                <a:cxnLst/>
                <a:rect l="0" t="0" r="r" b="b"/>
                <a:pathLst>
                  <a:path w="263680" h="225023">
                    <a:moveTo>
                      <a:pt x="0" y="225023"/>
                    </a:moveTo>
                    <a:cubicBezTo>
                      <a:pt x="55064" y="158362"/>
                      <a:pt x="89629" y="118165"/>
                      <a:pt x="103696" y="104433"/>
                    </a:cubicBezTo>
                    <a:cubicBezTo>
                      <a:pt x="124796" y="83834"/>
                      <a:pt x="190663" y="0"/>
                      <a:pt x="229589" y="47552"/>
                    </a:cubicBezTo>
                    <a:cubicBezTo>
                      <a:pt x="261096" y="58198"/>
                      <a:pt x="263680" y="74332"/>
                      <a:pt x="237341" y="95953"/>
                    </a:cubicBezTo>
                    <a:cubicBezTo>
                      <a:pt x="197832" y="128384"/>
                      <a:pt x="130170" y="149568"/>
                      <a:pt x="103699" y="161774"/>
                    </a:cubicBezTo>
                    <a:cubicBezTo>
                      <a:pt x="86052" y="169911"/>
                      <a:pt x="51486" y="190994"/>
                      <a:pt x="0" y="225023"/>
                    </a:cubicBezTo>
                    <a:close/>
                  </a:path>
                </a:pathLst>
              </a:custGeom>
              <a:solidFill>
                <a:srgbClr val="BDE37A"/>
              </a:solidFill>
            </p:spPr>
          </p:sp>
          <p:sp>
            <p:nvSpPr>
              <p:cNvPr id="30" name="Freeform: Shape 29">
                <a:extLst>
                  <a:ext uri="{B9BB396A-5BA3-41CA-ACAC-FE2A347F1CC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F2036E-FA26-47A0-A777-3DEF63C45C8D}"/>
                  </a:ext>
                </a:extLst>
              </p:cNvPr>
              <p:cNvSpPr/>
              <p:nvPr/>
            </p:nvSpPr>
            <p:spPr>
              <a:xfrm>
                <a:off x="953833" y="3320070"/>
                <a:ext cx="194251" cy="225184"/>
              </a:xfrm>
              <a:custGeom>
                <a:avLst/>
                <a:gdLst/>
                <a:ahLst/>
                <a:cxnLst/>
                <a:rect l="0" t="0" r="r" b="b"/>
                <a:pathLst>
                  <a:path w="194252" h="225185">
                    <a:moveTo>
                      <a:pt x="194252" y="225185"/>
                    </a:moveTo>
                    <a:cubicBezTo>
                      <a:pt x="128096" y="199220"/>
                      <a:pt x="79182" y="165253"/>
                      <a:pt x="47509" y="123284"/>
                    </a:cubicBezTo>
                    <a:cubicBezTo>
                      <a:pt x="0" y="60330"/>
                      <a:pt x="357" y="27594"/>
                      <a:pt x="30271" y="28631"/>
                    </a:cubicBezTo>
                    <a:cubicBezTo>
                      <a:pt x="47723" y="0"/>
                      <a:pt x="64062" y="373"/>
                      <a:pt x="79289" y="29750"/>
                    </a:cubicBezTo>
                    <a:cubicBezTo>
                      <a:pt x="91803" y="57340"/>
                      <a:pt x="107990" y="88555"/>
                      <a:pt x="128391" y="131784"/>
                    </a:cubicBezTo>
                    <a:cubicBezTo>
                      <a:pt x="140223" y="160418"/>
                      <a:pt x="162177" y="191552"/>
                      <a:pt x="194252" y="225185"/>
                    </a:cubicBezTo>
                    <a:close/>
                  </a:path>
                </a:pathLst>
              </a:custGeom>
              <a:solidFill>
                <a:srgbClr val="8FC55D"/>
              </a:solidFill>
            </p:spPr>
          </p:sp>
          <p:sp>
            <p:nvSpPr>
              <p:cNvPr id="31" name="Freeform: Shape 30">
                <a:extLst>
                  <a:ext uri="{62A82138-E87E-45F1-B9F6-431F85754D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211A85-B3B1-49D1-9130-EB73B2C10C23}"/>
                  </a:ext>
                </a:extLst>
              </p:cNvPr>
              <p:cNvSpPr/>
              <p:nvPr/>
            </p:nvSpPr>
            <p:spPr>
              <a:xfrm>
                <a:off x="810896" y="3318518"/>
                <a:ext cx="167290" cy="254157"/>
              </a:xfrm>
              <a:custGeom>
                <a:avLst/>
                <a:gdLst/>
                <a:ahLst/>
                <a:cxnLst/>
                <a:rect l="0" t="0" r="r" b="b"/>
                <a:pathLst>
                  <a:path w="167291" h="254157">
                    <a:moveTo>
                      <a:pt x="0" y="254157"/>
                    </a:moveTo>
                    <a:cubicBezTo>
                      <a:pt x="12760" y="172690"/>
                      <a:pt x="30302" y="112892"/>
                      <a:pt x="52624" y="74763"/>
                    </a:cubicBezTo>
                    <a:cubicBezTo>
                      <a:pt x="86107" y="17570"/>
                      <a:pt x="136470" y="0"/>
                      <a:pt x="151881" y="24483"/>
                    </a:cubicBezTo>
                    <a:cubicBezTo>
                      <a:pt x="167291" y="48966"/>
                      <a:pt x="165675" y="64341"/>
                      <a:pt x="144608" y="93679"/>
                    </a:cubicBezTo>
                    <a:cubicBezTo>
                      <a:pt x="123541" y="123017"/>
                      <a:pt x="103682" y="132628"/>
                      <a:pt x="69483" y="169200"/>
                    </a:cubicBezTo>
                    <a:cubicBezTo>
                      <a:pt x="46684" y="193582"/>
                      <a:pt x="23523" y="221901"/>
                      <a:pt x="0" y="254157"/>
                    </a:cubicBezTo>
                    <a:close/>
                  </a:path>
                </a:pathLst>
              </a:custGeom>
              <a:solidFill>
                <a:srgbClr val="8FC55D"/>
              </a:solidFill>
            </p:spPr>
          </p:sp>
          <p:grpSp>
            <p:nvGrpSpPr>
              <p:cNvPr id="32" name="Group 31">
                <a:extLst>
                  <a:ext uri="{2E9FA273-0CE8-448B-9935-1ED38532D1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B9D20E-4F48-4158-9A34-56A25666EBA7}"/>
                  </a:ext>
                </a:extLst>
              </p:cNvPr>
              <p:cNvGrpSpPr/>
              <p:nvPr/>
            </p:nvGrpSpPr>
            <p:grpSpPr>
              <a:xfrm>
                <a:off x="979831" y="2966359"/>
                <a:ext cx="1034673" cy="685472"/>
                <a:chOff x="979831" y="2966359"/>
                <a:chExt cx="1034673" cy="685472"/>
              </a:xfrm>
              <a:grpFill/>
            </p:grpSpPr>
            <p:sp>
              <p:nvSpPr>
                <p:cNvPr id="33" name="Freeform: Shape 32">
                  <a:extLst>
                    <a:ext uri="{D245CD12-D88A-47E9-8B78-6865339C67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26C2C8-1DE5-4F29-8B73-3D828A762EFA}"/>
                    </a:ext>
                  </a:extLst>
                </p:cNvPr>
                <p:cNvSpPr/>
                <p:nvPr/>
              </p:nvSpPr>
              <p:spPr>
                <a:xfrm>
                  <a:off x="979831" y="3155101"/>
                  <a:ext cx="545743" cy="221144"/>
                </a:xfrm>
                <a:custGeom>
                  <a:avLst/>
                  <a:gdLst/>
                  <a:ahLst/>
                  <a:cxnLst/>
                  <a:rect l="0" t="0" r="r" b="b"/>
                  <a:pathLst>
                    <a:path w="545744" h="221144">
                      <a:moveTo>
                        <a:pt x="0" y="221144"/>
                      </a:moveTo>
                      <a:cubicBezTo>
                        <a:pt x="175340" y="121959"/>
                        <a:pt x="357254" y="48244"/>
                        <a:pt x="545744" y="0"/>
                      </a:cubicBezTo>
                    </a:path>
                  </a:pathLst>
                </a:custGeom>
                <a:grpFill/>
                <a:ln w="19050">
                  <a:solidFill>
                    <a:srgbClr val="41832D"/>
                  </a:solidFill>
                  <a:prstDash val="solid"/>
                </a:ln>
              </p:spPr>
            </p:sp>
            <p:sp>
              <p:nvSpPr>
                <p:cNvPr id="34" name="Freeform: Shape 33">
                  <a:extLst>
                    <a:ext uri="{C72951E9-7415-4C35-811C-0D964DAE4E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27514C-66D9-4204-A606-B361DA8A5F3B}"/>
                    </a:ext>
                  </a:extLst>
                </p:cNvPr>
                <p:cNvSpPr/>
                <p:nvPr/>
              </p:nvSpPr>
              <p:spPr>
                <a:xfrm>
                  <a:off x="1112216" y="3304581"/>
                  <a:ext cx="560212" cy="181390"/>
                </a:xfrm>
                <a:custGeom>
                  <a:avLst/>
                  <a:gdLst/>
                  <a:ahLst/>
                  <a:cxnLst/>
                  <a:rect l="0" t="0" r="r" b="b"/>
                  <a:pathLst>
                    <a:path w="560213" h="181391">
                      <a:moveTo>
                        <a:pt x="0" y="0"/>
                      </a:moveTo>
                      <a:cubicBezTo>
                        <a:pt x="198073" y="36726"/>
                        <a:pt x="384811" y="97190"/>
                        <a:pt x="560212" y="181391"/>
                      </a:cubicBezTo>
                    </a:path>
                  </a:pathLst>
                </a:custGeom>
                <a:grpFill/>
                <a:ln>
                  <a:solidFill>
                    <a:srgbClr val="41832D"/>
                  </a:solidFill>
                  <a:prstDash val="solid"/>
                </a:ln>
              </p:spPr>
            </p:sp>
            <p:sp>
              <p:nvSpPr>
                <p:cNvPr id="35" name="Freeform: Shape 34">
                  <a:extLst>
                    <a:ext uri="{80697EA4-B16C-49DF-B0C9-EA7F1BB5EB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7A2915-D1A5-4F98-987C-B9A9AFD84FB6}"/>
                    </a:ext>
                  </a:extLst>
                </p:cNvPr>
                <p:cNvSpPr/>
                <p:nvPr/>
              </p:nvSpPr>
              <p:spPr>
                <a:xfrm>
                  <a:off x="1126674" y="3285842"/>
                  <a:ext cx="240801" cy="365990"/>
                </a:xfrm>
                <a:custGeom>
                  <a:avLst/>
                  <a:gdLst/>
                  <a:ahLst/>
                  <a:cxnLst/>
                  <a:rect l="0" t="0" r="r" b="b"/>
                  <a:pathLst>
                    <a:path w="240801" h="365990">
                      <a:moveTo>
                        <a:pt x="0" y="18148"/>
                      </a:moveTo>
                      <a:cubicBezTo>
                        <a:pt x="26453" y="77926"/>
                        <a:pt x="52439" y="122379"/>
                        <a:pt x="77957" y="151507"/>
                      </a:cubicBezTo>
                      <a:cubicBezTo>
                        <a:pt x="116235" y="195198"/>
                        <a:pt x="142300" y="219527"/>
                        <a:pt x="191593" y="285408"/>
                      </a:cubicBezTo>
                      <a:cubicBezTo>
                        <a:pt x="224455" y="329328"/>
                        <a:pt x="240801" y="356189"/>
                        <a:pt x="240630" y="365990"/>
                      </a:cubicBezTo>
                      <a:cubicBezTo>
                        <a:pt x="230526" y="266402"/>
                        <a:pt x="189284" y="162636"/>
                        <a:pt x="116904" y="54692"/>
                      </a:cubicBezTo>
                      <a:cubicBezTo>
                        <a:pt x="84633" y="14114"/>
                        <a:pt x="48312" y="0"/>
                        <a:pt x="7942" y="12351"/>
                      </a:cubicBezTo>
                      <a:lnTo>
                        <a:pt x="0" y="18148"/>
                      </a:lnTo>
                      <a:close/>
                    </a:path>
                  </a:pathLst>
                </a:custGeom>
                <a:solidFill>
                  <a:srgbClr val="4F9539"/>
                </a:solidFill>
              </p:spPr>
            </p:sp>
            <p:sp>
              <p:nvSpPr>
                <p:cNvPr id="36" name="Freeform: Shape 35">
                  <a:extLst>
                    <a:ext uri="{3EDC6C7F-2F63-4A85-B055-CA7149E007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F1C25C-4AC0-4192-B8D2-23D8EBF259AA}"/>
                    </a:ext>
                  </a:extLst>
                </p:cNvPr>
                <p:cNvSpPr/>
                <p:nvPr/>
              </p:nvSpPr>
              <p:spPr>
                <a:xfrm>
                  <a:off x="1517033" y="2966359"/>
                  <a:ext cx="345950" cy="192848"/>
                </a:xfrm>
                <a:custGeom>
                  <a:avLst/>
                  <a:gdLst/>
                  <a:ahLst/>
                  <a:cxnLst/>
                  <a:rect l="0" t="0" r="r" b="b"/>
                  <a:pathLst>
                    <a:path w="345950" h="192849">
                      <a:moveTo>
                        <a:pt x="22111" y="192849"/>
                      </a:moveTo>
                      <a:cubicBezTo>
                        <a:pt x="76839" y="173070"/>
                        <a:pt x="117929" y="152754"/>
                        <a:pt x="145380" y="131901"/>
                      </a:cubicBezTo>
                      <a:cubicBezTo>
                        <a:pt x="186556" y="100622"/>
                        <a:pt x="209780" y="78986"/>
                        <a:pt x="271345" y="39303"/>
                      </a:cubicBezTo>
                      <a:cubicBezTo>
                        <a:pt x="312389" y="12847"/>
                        <a:pt x="337257" y="0"/>
                        <a:pt x="345950" y="760"/>
                      </a:cubicBezTo>
                      <a:cubicBezTo>
                        <a:pt x="214383" y="21800"/>
                        <a:pt x="128300" y="43447"/>
                        <a:pt x="87700" y="65702"/>
                      </a:cubicBezTo>
                      <a:cubicBezTo>
                        <a:pt x="26802" y="99084"/>
                        <a:pt x="0" y="129260"/>
                        <a:pt x="7100" y="182378"/>
                      </a:cubicBezTo>
                      <a:lnTo>
                        <a:pt x="22111" y="192849"/>
                      </a:lnTo>
                      <a:close/>
                    </a:path>
                  </a:pathLst>
                </a:custGeom>
                <a:solidFill>
                  <a:srgbClr val="8FC55D"/>
                </a:solidFill>
              </p:spPr>
            </p:sp>
            <p:sp>
              <p:nvSpPr>
                <p:cNvPr id="37" name="Freeform: Shape 36">
                  <a:extLst>
                    <a:ext uri="{6A849667-1C86-47E9-A7E0-52237C89D7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579E37-FCEF-4F9F-9C13-5E2DAE509861}"/>
                    </a:ext>
                  </a:extLst>
                </p:cNvPr>
                <p:cNvSpPr/>
                <p:nvPr/>
              </p:nvSpPr>
              <p:spPr>
                <a:xfrm>
                  <a:off x="1508643" y="3114887"/>
                  <a:ext cx="276117" cy="134476"/>
                </a:xfrm>
                <a:custGeom>
                  <a:avLst/>
                  <a:gdLst/>
                  <a:ahLst/>
                  <a:cxnLst/>
                  <a:rect l="0" t="0" r="r" b="b"/>
                  <a:pathLst>
                    <a:path w="276117" h="134476">
                      <a:moveTo>
                        <a:pt x="0" y="35941"/>
                      </a:moveTo>
                      <a:cubicBezTo>
                        <a:pt x="37914" y="58805"/>
                        <a:pt x="70151" y="73295"/>
                        <a:pt x="96708" y="79409"/>
                      </a:cubicBezTo>
                      <a:cubicBezTo>
                        <a:pt x="136546" y="88580"/>
                        <a:pt x="161768" y="91797"/>
                        <a:pt x="216445" y="108979"/>
                      </a:cubicBezTo>
                      <a:cubicBezTo>
                        <a:pt x="252896" y="120434"/>
                        <a:pt x="272786" y="128933"/>
                        <a:pt x="276117" y="134476"/>
                      </a:cubicBezTo>
                      <a:cubicBezTo>
                        <a:pt x="234694" y="82865"/>
                        <a:pt x="171873" y="41314"/>
                        <a:pt x="87656" y="9824"/>
                      </a:cubicBezTo>
                      <a:cubicBezTo>
                        <a:pt x="52756" y="0"/>
                        <a:pt x="24554" y="6573"/>
                        <a:pt x="3048" y="29541"/>
                      </a:cubicBezTo>
                      <a:lnTo>
                        <a:pt x="0" y="35941"/>
                      </a:lnTo>
                      <a:close/>
                    </a:path>
                  </a:pathLst>
                </a:custGeom>
                <a:solidFill>
                  <a:srgbClr val="4F9539"/>
                </a:solidFill>
              </p:spPr>
            </p:sp>
            <p:sp>
              <p:nvSpPr>
                <p:cNvPr id="38" name="Freeform: Shape 37">
                  <a:extLst>
                    <a:ext uri="{3EDADDD2-9019-4B91-B27F-7CD898C50C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10A8C8-588C-4CD5-9D8B-ECD18E7BCEE8}"/>
                    </a:ext>
                  </a:extLst>
                </p:cNvPr>
                <p:cNvSpPr/>
                <p:nvPr/>
              </p:nvSpPr>
              <p:spPr>
                <a:xfrm>
                  <a:off x="1182478" y="3265633"/>
                  <a:ext cx="431630" cy="270934"/>
                </a:xfrm>
                <a:custGeom>
                  <a:avLst/>
                  <a:gdLst/>
                  <a:ahLst/>
                  <a:cxnLst/>
                  <a:rect l="0" t="0" r="r" b="b"/>
                  <a:pathLst>
                    <a:path w="431631" h="270935">
                      <a:moveTo>
                        <a:pt x="0" y="50964"/>
                      </a:moveTo>
                      <a:cubicBezTo>
                        <a:pt x="61049" y="97019"/>
                        <a:pt x="112010" y="127769"/>
                        <a:pt x="152884" y="143216"/>
                      </a:cubicBezTo>
                      <a:cubicBezTo>
                        <a:pt x="214196" y="166386"/>
                        <a:pt x="252522" y="176658"/>
                        <a:pt x="337549" y="216261"/>
                      </a:cubicBezTo>
                      <a:cubicBezTo>
                        <a:pt x="394233" y="242663"/>
                        <a:pt x="425594" y="260887"/>
                        <a:pt x="431631" y="270935"/>
                      </a:cubicBezTo>
                      <a:cubicBezTo>
                        <a:pt x="359853" y="175401"/>
                        <a:pt x="258002" y="92868"/>
                        <a:pt x="126078" y="23335"/>
                      </a:cubicBezTo>
                      <a:cubicBezTo>
                        <a:pt x="72024" y="0"/>
                        <a:pt x="31111" y="5781"/>
                        <a:pt x="3337" y="40679"/>
                      </a:cubicBezTo>
                      <a:lnTo>
                        <a:pt x="0" y="50964"/>
                      </a:lnTo>
                      <a:close/>
                    </a:path>
                  </a:pathLst>
                </a:custGeom>
                <a:solidFill>
                  <a:srgbClr val="8FC55D"/>
                </a:solidFill>
              </p:spPr>
            </p:sp>
            <p:sp>
              <p:nvSpPr>
                <p:cNvPr id="39" name="Freeform: Shape 38">
                  <a:extLst>
                    <a:ext uri="{3FE2F045-1B26-4269-A01F-CE0101C266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D77F10-E693-4060-92D8-92C1726B0BE3}"/>
                    </a:ext>
                  </a:extLst>
                </p:cNvPr>
                <p:cNvSpPr/>
                <p:nvPr/>
              </p:nvSpPr>
              <p:spPr>
                <a:xfrm>
                  <a:off x="1640917" y="3436142"/>
                  <a:ext cx="350542" cy="125792"/>
                </a:xfrm>
                <a:custGeom>
                  <a:avLst/>
                  <a:gdLst/>
                  <a:ahLst/>
                  <a:cxnLst/>
                  <a:rect l="0" t="0" r="r" b="b"/>
                  <a:pathLst>
                    <a:path w="350543" h="125792">
                      <a:moveTo>
                        <a:pt x="350543" y="117340"/>
                      </a:moveTo>
                      <a:cubicBezTo>
                        <a:pt x="246161" y="125792"/>
                        <a:pt x="167438" y="123756"/>
                        <a:pt x="114373" y="111230"/>
                      </a:cubicBezTo>
                      <a:cubicBezTo>
                        <a:pt x="34775" y="92443"/>
                        <a:pt x="0" y="46273"/>
                        <a:pt x="26412" y="24333"/>
                      </a:cubicBezTo>
                      <a:cubicBezTo>
                        <a:pt x="52825" y="2394"/>
                        <a:pt x="72320" y="0"/>
                        <a:pt x="114153" y="13560"/>
                      </a:cubicBezTo>
                      <a:cubicBezTo>
                        <a:pt x="155986" y="27120"/>
                        <a:pt x="173028" y="44623"/>
                        <a:pt x="227220" y="69528"/>
                      </a:cubicBezTo>
                      <a:cubicBezTo>
                        <a:pt x="263348" y="86131"/>
                        <a:pt x="304455" y="102069"/>
                        <a:pt x="350543" y="117340"/>
                      </a:cubicBezTo>
                      <a:close/>
                    </a:path>
                  </a:pathLst>
                </a:custGeom>
                <a:solidFill>
                  <a:srgbClr val="8FC55D"/>
                </a:solidFill>
              </p:spPr>
            </p:sp>
            <p:sp>
              <p:nvSpPr>
                <p:cNvPr id="40" name="Freeform: Shape 39">
                  <a:extLst>
                    <a:ext uri="{90AB2489-13CA-4870-BAA4-0EE1E7559A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EB79CB-CA8B-44A8-BB0F-04E9374E91C9}"/>
                    </a:ext>
                  </a:extLst>
                </p:cNvPr>
                <p:cNvSpPr/>
                <p:nvPr/>
              </p:nvSpPr>
              <p:spPr>
                <a:xfrm>
                  <a:off x="1651815" y="3408612"/>
                  <a:ext cx="362690" cy="78538"/>
                </a:xfrm>
                <a:custGeom>
                  <a:avLst/>
                  <a:gdLst/>
                  <a:ahLst/>
                  <a:cxnLst/>
                  <a:rect l="0" t="0" r="r" b="b"/>
                  <a:pathLst>
                    <a:path w="362690" h="78539">
                      <a:moveTo>
                        <a:pt x="166" y="64114"/>
                      </a:moveTo>
                      <a:cubicBezTo>
                        <a:pt x="55142" y="74929"/>
                        <a:pt x="99128" y="78539"/>
                        <a:pt x="132125" y="74941"/>
                      </a:cubicBezTo>
                      <a:cubicBezTo>
                        <a:pt x="181619" y="69546"/>
                        <a:pt x="211515" y="63207"/>
                        <a:pt x="282005" y="60985"/>
                      </a:cubicBezTo>
                      <a:cubicBezTo>
                        <a:pt x="328997" y="59505"/>
                        <a:pt x="355893" y="61233"/>
                        <a:pt x="362690" y="66172"/>
                      </a:cubicBezTo>
                      <a:cubicBezTo>
                        <a:pt x="287800" y="24306"/>
                        <a:pt x="194670" y="2249"/>
                        <a:pt x="83298" y="0"/>
                      </a:cubicBezTo>
                      <a:cubicBezTo>
                        <a:pt x="38942" y="2709"/>
                        <a:pt x="11176" y="21271"/>
                        <a:pt x="0" y="55688"/>
                      </a:cubicBezTo>
                      <a:lnTo>
                        <a:pt x="166" y="64114"/>
                      </a:lnTo>
                      <a:close/>
                    </a:path>
                  </a:pathLst>
                </a:custGeom>
                <a:solidFill>
                  <a:srgbClr val="4F9539"/>
                </a:solidFill>
              </p:spPr>
            </p:sp>
            <p:sp>
              <p:nvSpPr>
                <p:cNvPr id="41" name="Freeform: Shape 40">
                  <a:extLst>
                    <a:ext uri="{A58FEF82-F540-4CFB-9FF0-45B576F1FB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AE436B-E758-4296-B2EF-12CC373E83A6}"/>
                    </a:ext>
                  </a:extLst>
                </p:cNvPr>
                <p:cNvSpPr/>
                <p:nvPr/>
              </p:nvSpPr>
              <p:spPr>
                <a:xfrm>
                  <a:off x="1169434" y="3102697"/>
                  <a:ext cx="382009" cy="210781"/>
                </a:xfrm>
                <a:custGeom>
                  <a:avLst/>
                  <a:gdLst/>
                  <a:ahLst/>
                  <a:cxnLst/>
                  <a:rect l="0" t="0" r="r" b="b"/>
                  <a:pathLst>
                    <a:path w="382010" h="210782">
                      <a:moveTo>
                        <a:pt x="13892" y="210782"/>
                      </a:moveTo>
                      <a:cubicBezTo>
                        <a:pt x="75854" y="189603"/>
                        <a:pt x="122482" y="167553"/>
                        <a:pt x="153776" y="144631"/>
                      </a:cubicBezTo>
                      <a:cubicBezTo>
                        <a:pt x="200717" y="110248"/>
                        <a:pt x="227271" y="86363"/>
                        <a:pt x="297316" y="42925"/>
                      </a:cubicBezTo>
                      <a:cubicBezTo>
                        <a:pt x="344013" y="13966"/>
                        <a:pt x="372244" y="0"/>
                        <a:pt x="382010" y="1026"/>
                      </a:cubicBezTo>
                      <a:cubicBezTo>
                        <a:pt x="281749" y="2414"/>
                        <a:pt x="174601" y="34510"/>
                        <a:pt x="60565" y="97314"/>
                      </a:cubicBezTo>
                      <a:cubicBezTo>
                        <a:pt x="17255" y="125974"/>
                        <a:pt x="0" y="160987"/>
                        <a:pt x="8800" y="202351"/>
                      </a:cubicBezTo>
                      <a:lnTo>
                        <a:pt x="13892" y="210782"/>
                      </a:lnTo>
                      <a:close/>
                    </a:path>
                  </a:pathLst>
                </a:custGeom>
                <a:solidFill>
                  <a:srgbClr val="4F9539"/>
                </a:solidFill>
              </p:spPr>
            </p:sp>
            <p:sp>
              <p:nvSpPr>
                <p:cNvPr id="42" name="Freeform: Shape 41">
                  <a:extLst>
                    <a:ext uri="{553266FF-FB14-4EC7-94D8-01DA56DFE6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49380A-B1C6-4F09-B736-781C13859D34}"/>
                    </a:ext>
                  </a:extLst>
                </p:cNvPr>
                <p:cNvSpPr/>
                <p:nvPr/>
              </p:nvSpPr>
              <p:spPr>
                <a:xfrm>
                  <a:off x="1068339" y="3274251"/>
                  <a:ext cx="140281" cy="333153"/>
                </a:xfrm>
                <a:custGeom>
                  <a:avLst/>
                  <a:gdLst/>
                  <a:ahLst/>
                  <a:cxnLst/>
                  <a:rect l="0" t="0" r="r" b="b"/>
                  <a:pathLst>
                    <a:path w="140281" h="333153">
                      <a:moveTo>
                        <a:pt x="140281" y="333153"/>
                      </a:moveTo>
                      <a:cubicBezTo>
                        <a:pt x="123761" y="324062"/>
                        <a:pt x="111876" y="302172"/>
                        <a:pt x="104627" y="267486"/>
                      </a:cubicBezTo>
                      <a:cubicBezTo>
                        <a:pt x="64817" y="185417"/>
                        <a:pt x="44439" y="141864"/>
                        <a:pt x="43490" y="136826"/>
                      </a:cubicBezTo>
                      <a:cubicBezTo>
                        <a:pt x="42068" y="129270"/>
                        <a:pt x="0" y="24201"/>
                        <a:pt x="54150" y="14317"/>
                      </a:cubicBezTo>
                      <a:cubicBezTo>
                        <a:pt x="83825" y="0"/>
                        <a:pt x="102647" y="18224"/>
                        <a:pt x="110616" y="68990"/>
                      </a:cubicBezTo>
                      <a:cubicBezTo>
                        <a:pt x="116459" y="113752"/>
                        <a:pt x="119210" y="144579"/>
                        <a:pt x="118869" y="161469"/>
                      </a:cubicBezTo>
                      <a:cubicBezTo>
                        <a:pt x="118358" y="186803"/>
                        <a:pt x="124943" y="267073"/>
                        <a:pt x="127735" y="284818"/>
                      </a:cubicBezTo>
                      <a:cubicBezTo>
                        <a:pt x="129596" y="296648"/>
                        <a:pt x="133778" y="312760"/>
                        <a:pt x="140281" y="333153"/>
                      </a:cubicBezTo>
                      <a:close/>
                    </a:path>
                  </a:pathLst>
                </a:custGeom>
                <a:solidFill>
                  <a:srgbClr val="8FC55D"/>
                </a:solidFill>
              </p:spPr>
            </p:sp>
            <p:sp>
              <p:nvSpPr>
                <p:cNvPr id="43" name="Freeform: Shape 42">
                  <a:extLst>
                    <a:ext uri="{EEF3BB5F-0074-46C2-8851-2CF2559053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303E37-C986-466C-8864-4FAB4C73E173}"/>
                    </a:ext>
                  </a:extLst>
                </p:cNvPr>
                <p:cNvSpPr/>
                <p:nvPr/>
              </p:nvSpPr>
              <p:spPr>
                <a:xfrm>
                  <a:off x="1459080" y="3140916"/>
                  <a:ext cx="221379" cy="188651"/>
                </a:xfrm>
                <a:custGeom>
                  <a:avLst/>
                  <a:gdLst/>
                  <a:ahLst/>
                  <a:cxnLst/>
                  <a:rect l="0" t="0" r="r" b="b"/>
                  <a:pathLst>
                    <a:path w="221380" h="188651">
                      <a:moveTo>
                        <a:pt x="221380" y="187349"/>
                      </a:moveTo>
                      <a:cubicBezTo>
                        <a:pt x="206997" y="188651"/>
                        <a:pt x="190077" y="179843"/>
                        <a:pt x="170619" y="160924"/>
                      </a:cubicBezTo>
                      <a:cubicBezTo>
                        <a:pt x="110196" y="125866"/>
                        <a:pt x="78605" y="106940"/>
                        <a:pt x="75846" y="104148"/>
                      </a:cubicBezTo>
                      <a:cubicBezTo>
                        <a:pt x="71707" y="99960"/>
                        <a:pt x="0" y="51265"/>
                        <a:pt x="30148" y="21799"/>
                      </a:cubicBezTo>
                      <a:cubicBezTo>
                        <a:pt x="42858" y="0"/>
                        <a:pt x="62613" y="3510"/>
                        <a:pt x="89414" y="32330"/>
                      </a:cubicBezTo>
                      <a:cubicBezTo>
                        <a:pt x="112294" y="58248"/>
                        <a:pt x="127242" y="76642"/>
                        <a:pt x="134259" y="87512"/>
                      </a:cubicBezTo>
                      <a:cubicBezTo>
                        <a:pt x="144784" y="103817"/>
                        <a:pt x="183342" y="151962"/>
                        <a:pt x="192714" y="162033"/>
                      </a:cubicBezTo>
                      <a:cubicBezTo>
                        <a:pt x="198962" y="168747"/>
                        <a:pt x="208517" y="177186"/>
                        <a:pt x="221380" y="187349"/>
                      </a:cubicBezTo>
                      <a:close/>
                    </a:path>
                  </a:pathLst>
                </a:custGeom>
                <a:solidFill>
                  <a:srgbClr val="8FC55D"/>
                </a:solidFill>
              </p:spPr>
            </p:sp>
          </p:grpSp>
          <p:sp>
            <p:nvSpPr>
              <p:cNvPr id="44" name="Freeform: Shape 43">
                <a:extLst>
                  <a:ext uri="{D2C11FE6-A309-4037-A033-500023E9E3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DEE061-C2CA-46BB-A045-3C1F7DB8BEED}"/>
                  </a:ext>
                </a:extLst>
              </p:cNvPr>
              <p:cNvSpPr/>
              <p:nvPr/>
            </p:nvSpPr>
            <p:spPr>
              <a:xfrm>
                <a:off x="761194" y="2735079"/>
                <a:ext cx="232958" cy="377421"/>
              </a:xfrm>
              <a:custGeom>
                <a:avLst/>
                <a:gdLst/>
                <a:ahLst/>
                <a:cxnLst/>
                <a:rect l="0" t="0" r="r" b="b"/>
                <a:pathLst>
                  <a:path w="232958" h="377421">
                    <a:moveTo>
                      <a:pt x="0" y="0"/>
                    </a:moveTo>
                    <a:cubicBezTo>
                      <a:pt x="59537" y="191193"/>
                      <a:pt x="137190" y="317000"/>
                      <a:pt x="232958" y="377421"/>
                    </a:cubicBezTo>
                    <a:cubicBezTo>
                      <a:pt x="216156" y="269063"/>
                      <a:pt x="138503" y="143255"/>
                      <a:pt x="0" y="0"/>
                    </a:cubicBezTo>
                    <a:close/>
                  </a:path>
                </a:pathLst>
              </a:custGeom>
              <a:solidFill>
                <a:srgbClr val="BDE37A"/>
              </a:solidFill>
            </p:spPr>
          </p:sp>
          <p:sp>
            <p:nvSpPr>
              <p:cNvPr id="45" name="Freeform: Shape 44">
                <a:extLst>
                  <a:ext uri="{20CE6AF8-16F2-4D84-B601-B6A457B5D99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A9AABE-D6F4-4517-8F91-F3739ED2BD45}"/>
                  </a:ext>
                </a:extLst>
              </p:cNvPr>
              <p:cNvSpPr/>
              <p:nvPr/>
            </p:nvSpPr>
            <p:spPr>
              <a:xfrm>
                <a:off x="677345" y="2857669"/>
                <a:ext cx="292428" cy="251114"/>
              </a:xfrm>
              <a:custGeom>
                <a:avLst/>
                <a:gdLst/>
                <a:ahLst/>
                <a:cxnLst/>
                <a:rect l="0" t="0" r="r" b="b"/>
                <a:pathLst>
                  <a:path w="292429" h="251114">
                    <a:moveTo>
                      <a:pt x="0" y="0"/>
                    </a:moveTo>
                    <a:cubicBezTo>
                      <a:pt x="90386" y="151161"/>
                      <a:pt x="187862" y="234866"/>
                      <a:pt x="292429" y="251114"/>
                    </a:cubicBezTo>
                    <a:cubicBezTo>
                      <a:pt x="246764" y="151122"/>
                      <a:pt x="149287" y="67417"/>
                      <a:pt x="0" y="0"/>
                    </a:cubicBezTo>
                    <a:close/>
                  </a:path>
                </a:pathLst>
              </a:custGeom>
              <a:solidFill>
                <a:srgbClr val="317C25"/>
              </a:solidFill>
            </p:spPr>
          </p:sp>
          <p:sp>
            <p:nvSpPr>
              <p:cNvPr id="46" name="Freeform: Shape 45">
                <a:extLst>
                  <a:ext uri="{FAFE41AB-16EF-4A3B-ABF2-EDCB2A1395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6A13E2-7746-4865-BC1E-A470A24F6B13}"/>
                  </a:ext>
                </a:extLst>
              </p:cNvPr>
              <p:cNvSpPr/>
              <p:nvPr/>
            </p:nvSpPr>
            <p:spPr>
              <a:xfrm>
                <a:off x="954834" y="2323944"/>
                <a:ext cx="264858" cy="447519"/>
              </a:xfrm>
              <a:custGeom>
                <a:avLst/>
                <a:gdLst/>
                <a:ahLst/>
                <a:cxnLst/>
                <a:rect l="0" t="0" r="r" b="b"/>
                <a:pathLst>
                  <a:path w="264859" h="447519">
                    <a:moveTo>
                      <a:pt x="264859" y="0"/>
                    </a:moveTo>
                    <a:cubicBezTo>
                      <a:pt x="217669" y="56754"/>
                      <a:pt x="183581" y="96454"/>
                      <a:pt x="162596" y="119101"/>
                    </a:cubicBezTo>
                    <a:cubicBezTo>
                      <a:pt x="55770" y="234386"/>
                      <a:pt x="0" y="332415"/>
                      <a:pt x="10081" y="447519"/>
                    </a:cubicBezTo>
                    <a:cubicBezTo>
                      <a:pt x="123202" y="394274"/>
                      <a:pt x="208128" y="245101"/>
                      <a:pt x="264859" y="0"/>
                    </a:cubicBezTo>
                    <a:close/>
                  </a:path>
                </a:pathLst>
              </a:custGeom>
              <a:solidFill>
                <a:srgbClr val="BDE37A"/>
              </a:solidFill>
            </p:spPr>
          </p:sp>
          <p:sp>
            <p:nvSpPr>
              <p:cNvPr id="47" name="Freeform: Shape 46">
                <a:extLst>
                  <a:ext uri="{35D689A0-0FA9-4CC0-AE2C-7597AC4EF8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218371-8A92-4DE2-99A2-07C62E8E283D}"/>
                  </a:ext>
                </a:extLst>
              </p:cNvPr>
              <p:cNvSpPr/>
              <p:nvPr/>
            </p:nvSpPr>
            <p:spPr>
              <a:xfrm>
                <a:off x="1208156" y="2296488"/>
                <a:ext cx="225092" cy="244329"/>
              </a:xfrm>
              <a:custGeom>
                <a:avLst/>
                <a:gdLst/>
                <a:ahLst/>
                <a:cxnLst/>
                <a:rect l="0" t="0" r="r" b="b"/>
                <a:pathLst>
                  <a:path w="225093" h="244330">
                    <a:moveTo>
                      <a:pt x="225093" y="0"/>
                    </a:moveTo>
                    <a:cubicBezTo>
                      <a:pt x="187194" y="28826"/>
                      <a:pt x="160006" y="48835"/>
                      <a:pt x="143528" y="60025"/>
                    </a:cubicBezTo>
                    <a:cubicBezTo>
                      <a:pt x="59649" y="116988"/>
                      <a:pt x="10367" y="170514"/>
                      <a:pt x="0" y="244330"/>
                    </a:cubicBezTo>
                    <a:cubicBezTo>
                      <a:pt x="78833" y="227277"/>
                      <a:pt x="153864" y="145834"/>
                      <a:pt x="225093" y="0"/>
                    </a:cubicBezTo>
                    <a:close/>
                  </a:path>
                </a:pathLst>
              </a:custGeom>
              <a:solidFill>
                <a:srgbClr val="8FC55D"/>
              </a:solidFill>
            </p:spPr>
          </p:sp>
          <p:sp>
            <p:nvSpPr>
              <p:cNvPr id="48" name="Freeform: Shape 47">
                <a:extLst>
                  <a:ext uri="{AF57CDE9-AD8C-4F57-9F9E-0B5FC312C8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2C9E84-C74F-4CA3-AB18-487192C4AA06}"/>
                  </a:ext>
                </a:extLst>
              </p:cNvPr>
              <p:cNvSpPr/>
              <p:nvPr/>
            </p:nvSpPr>
            <p:spPr>
              <a:xfrm>
                <a:off x="735305" y="2401025"/>
                <a:ext cx="199002" cy="289825"/>
              </a:xfrm>
              <a:custGeom>
                <a:avLst/>
                <a:gdLst/>
                <a:ahLst/>
                <a:cxnLst/>
                <a:rect l="0" t="0" r="r" b="b"/>
                <a:pathLst>
                  <a:path w="199002" h="289825">
                    <a:moveTo>
                      <a:pt x="0" y="0"/>
                    </a:moveTo>
                    <a:cubicBezTo>
                      <a:pt x="45085" y="155752"/>
                      <a:pt x="111419" y="252360"/>
                      <a:pt x="199002" y="289825"/>
                    </a:cubicBezTo>
                    <a:cubicBezTo>
                      <a:pt x="181500" y="189883"/>
                      <a:pt x="115166" y="93274"/>
                      <a:pt x="0" y="0"/>
                    </a:cubicBezTo>
                    <a:close/>
                  </a:path>
                </a:pathLst>
              </a:custGeom>
              <a:solidFill>
                <a:srgbClr val="317C25"/>
              </a:solidFill>
            </p:spPr>
          </p:sp>
          <p:sp>
            <p:nvSpPr>
              <p:cNvPr id="49" name="Freeform: Shape 48">
                <a:extLst>
                  <a:ext uri="{54BCD643-8B53-47F4-B16F-20600051F1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B12A02-24D2-4A33-A038-EF940DBB52E8}"/>
                  </a:ext>
                </a:extLst>
              </p:cNvPr>
              <p:cNvSpPr/>
              <p:nvPr/>
            </p:nvSpPr>
            <p:spPr>
              <a:xfrm>
                <a:off x="910251" y="2469997"/>
                <a:ext cx="63986" cy="244202"/>
              </a:xfrm>
              <a:custGeom>
                <a:avLst/>
                <a:gdLst/>
                <a:ahLst/>
                <a:cxnLst/>
                <a:rect l="0" t="0" r="r" b="b"/>
                <a:pathLst>
                  <a:path w="63986" h="244203">
                    <a:moveTo>
                      <a:pt x="39872" y="244203"/>
                    </a:moveTo>
                    <a:cubicBezTo>
                      <a:pt x="50764" y="208780"/>
                      <a:pt x="56004" y="179665"/>
                      <a:pt x="55592" y="156858"/>
                    </a:cubicBezTo>
                    <a:cubicBezTo>
                      <a:pt x="54974" y="122647"/>
                      <a:pt x="52479" y="101511"/>
                      <a:pt x="55362" y="53626"/>
                    </a:cubicBezTo>
                    <a:cubicBezTo>
                      <a:pt x="57284" y="21703"/>
                      <a:pt x="60159" y="3828"/>
                      <a:pt x="63986" y="0"/>
                    </a:cubicBezTo>
                    <a:cubicBezTo>
                      <a:pt x="30458" y="44093"/>
                      <a:pt x="9433" y="103527"/>
                      <a:pt x="911" y="178301"/>
                    </a:cubicBezTo>
                    <a:cubicBezTo>
                      <a:pt x="0" y="208634"/>
                      <a:pt x="11049" y="230208"/>
                      <a:pt x="34057" y="243023"/>
                    </a:cubicBezTo>
                    <a:lnTo>
                      <a:pt x="39872" y="244203"/>
                    </a:lnTo>
                    <a:close/>
                  </a:path>
                </a:pathLst>
              </a:custGeom>
              <a:solidFill>
                <a:srgbClr val="BDE37A"/>
              </a:solidFill>
            </p:spPr>
          </p:sp>
          <p:sp>
            <p:nvSpPr>
              <p:cNvPr id="50" name="Freeform: Shape 49">
                <a:extLst>
                  <a:ext uri="{B0B7831E-63F0-4F75-90A4-F0844E8956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BA5018-EA7D-4EA0-B051-9EA5803AAACD}"/>
                  </a:ext>
                </a:extLst>
              </p:cNvPr>
              <p:cNvSpPr/>
              <p:nvPr/>
            </p:nvSpPr>
            <p:spPr>
              <a:xfrm>
                <a:off x="648471" y="2633109"/>
                <a:ext cx="303062" cy="169479"/>
              </a:xfrm>
              <a:custGeom>
                <a:avLst/>
                <a:gdLst/>
                <a:ahLst/>
                <a:cxnLst/>
                <a:rect l="0" t="0" r="r" b="b"/>
                <a:pathLst>
                  <a:path w="303063" h="169480">
                    <a:moveTo>
                      <a:pt x="0" y="12881"/>
                    </a:moveTo>
                    <a:cubicBezTo>
                      <a:pt x="27648" y="15369"/>
                      <a:pt x="50295" y="24933"/>
                      <a:pt x="67941" y="41571"/>
                    </a:cubicBezTo>
                    <a:cubicBezTo>
                      <a:pt x="94410" y="66529"/>
                      <a:pt x="210627" y="127833"/>
                      <a:pt x="230296" y="135223"/>
                    </a:cubicBezTo>
                    <a:cubicBezTo>
                      <a:pt x="243409" y="140149"/>
                      <a:pt x="267664" y="151568"/>
                      <a:pt x="303063" y="169480"/>
                    </a:cubicBezTo>
                    <a:cubicBezTo>
                      <a:pt x="295127" y="111087"/>
                      <a:pt x="253663" y="61290"/>
                      <a:pt x="178671" y="20086"/>
                    </a:cubicBezTo>
                    <a:cubicBezTo>
                      <a:pt x="125478" y="2402"/>
                      <a:pt x="65921" y="0"/>
                      <a:pt x="0" y="12881"/>
                    </a:cubicBezTo>
                    <a:close/>
                  </a:path>
                </a:pathLst>
              </a:custGeom>
              <a:solidFill>
                <a:srgbClr val="BDE37A"/>
              </a:solidFill>
            </p:spPr>
          </p:sp>
        </p:grpSp>
        <p:grpSp>
          <p:nvGrpSpPr>
            <p:cNvPr id="51" name="Group 50">
              <a:extLst>
                <a:ext uri="{2360BC36-4461-491C-B141-E9E4653362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EBB3D1F-8213-440E-8C09-B768532DB892}"/>
                </a:ext>
              </a:extLst>
            </p:cNvPr>
            <p:cNvGrpSpPr/>
            <p:nvPr/>
          </p:nvGrpSpPr>
          <p:grpSpPr>
            <a:xfrm>
              <a:off x="841619" y="1138902"/>
              <a:ext cx="982983" cy="1192945"/>
              <a:chOff x="841619" y="1138902"/>
              <a:chExt cx="982983" cy="1192945"/>
            </a:xfrm>
            <a:grpFill/>
          </p:grpSpPr>
          <p:sp>
            <p:nvSpPr>
              <p:cNvPr id="52" name="Freeform: Shape 51">
                <a:extLst>
                  <a:ext uri="{81A4EA69-BE4C-4BB6-93E5-C03E8B4BB6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5550BD-71D6-4441-B86B-1D3E15D37460}"/>
                  </a:ext>
                </a:extLst>
              </p:cNvPr>
              <p:cNvSpPr/>
              <p:nvPr/>
            </p:nvSpPr>
            <p:spPr>
              <a:xfrm>
                <a:off x="841619" y="1639995"/>
                <a:ext cx="473763" cy="658024"/>
              </a:xfrm>
              <a:custGeom>
                <a:avLst/>
                <a:gdLst/>
                <a:ahLst/>
                <a:cxnLst/>
                <a:rect l="0" t="0" r="r" b="b"/>
                <a:pathLst>
                  <a:path w="473764" h="658025">
                    <a:moveTo>
                      <a:pt x="0" y="658025"/>
                    </a:moveTo>
                    <a:lnTo>
                      <a:pt x="63589" y="540801"/>
                    </a:lnTo>
                    <a:lnTo>
                      <a:pt x="404698" y="97298"/>
                    </a:lnTo>
                    <a:lnTo>
                      <a:pt x="473764" y="0"/>
                    </a:lnTo>
                  </a:path>
                </a:pathLst>
              </a:custGeom>
              <a:grpFill/>
              <a:ln>
                <a:solidFill>
                  <a:srgbClr val="41832D"/>
                </a:solidFill>
                <a:prstDash val="solid"/>
              </a:ln>
            </p:spPr>
          </p:sp>
          <p:sp>
            <p:nvSpPr>
              <p:cNvPr id="53" name="Freeform: Shape 52">
                <a:extLst>
                  <a:ext uri="{CB6088D1-191C-453A-A1A9-E0C9BCAAAB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7A3D32-741B-4970-A335-21D4FA0328DD}"/>
                  </a:ext>
                </a:extLst>
              </p:cNvPr>
              <p:cNvSpPr/>
              <p:nvPr/>
            </p:nvSpPr>
            <p:spPr>
              <a:xfrm>
                <a:off x="1014128" y="1677506"/>
                <a:ext cx="301149" cy="360247"/>
              </a:xfrm>
              <a:custGeom>
                <a:avLst/>
                <a:gdLst/>
                <a:ahLst/>
                <a:cxnLst/>
                <a:rect l="0" t="0" r="r" b="b"/>
                <a:pathLst>
                  <a:path w="301149" h="360248">
                    <a:moveTo>
                      <a:pt x="224363" y="70256"/>
                    </a:moveTo>
                    <a:cubicBezTo>
                      <a:pt x="252591" y="46320"/>
                      <a:pt x="278186" y="35823"/>
                      <a:pt x="301149" y="38765"/>
                    </a:cubicBezTo>
                    <a:moveTo>
                      <a:pt x="233004" y="59717"/>
                    </a:moveTo>
                    <a:cubicBezTo>
                      <a:pt x="233004" y="40754"/>
                      <a:pt x="233004" y="20848"/>
                      <a:pt x="233004" y="0"/>
                    </a:cubicBezTo>
                    <a:moveTo>
                      <a:pt x="8204" y="349304"/>
                    </a:moveTo>
                    <a:cubicBezTo>
                      <a:pt x="57776" y="271263"/>
                      <a:pt x="72580" y="207355"/>
                      <a:pt x="52615" y="157581"/>
                    </a:cubicBezTo>
                    <a:moveTo>
                      <a:pt x="0" y="360248"/>
                    </a:moveTo>
                    <a:cubicBezTo>
                      <a:pt x="38751" y="323788"/>
                      <a:pt x="78842" y="307322"/>
                      <a:pt x="120272" y="310851"/>
                    </a:cubicBezTo>
                    <a:moveTo>
                      <a:pt x="237623" y="356885"/>
                    </a:moveTo>
                    <a:lnTo>
                      <a:pt x="284462" y="347142"/>
                    </a:lnTo>
                  </a:path>
                </a:pathLst>
              </a:custGeom>
              <a:grpFill/>
              <a:ln>
                <a:solidFill>
                  <a:srgbClr val="41832D"/>
                </a:solidFill>
                <a:prstDash val="solid"/>
              </a:ln>
            </p:spPr>
          </p:sp>
          <p:sp>
            <p:nvSpPr>
              <p:cNvPr id="54" name="Freeform: Shape 53">
                <a:extLst>
                  <a:ext uri="{CFB1C9FC-1DDC-4A5B-9FA2-BFA54B5C9F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C91677-A6AB-41DD-983A-32E4FCE460D6}"/>
                  </a:ext>
                </a:extLst>
              </p:cNvPr>
              <p:cNvSpPr/>
              <p:nvPr/>
            </p:nvSpPr>
            <p:spPr>
              <a:xfrm>
                <a:off x="972015" y="1936407"/>
                <a:ext cx="252548" cy="395440"/>
              </a:xfrm>
              <a:custGeom>
                <a:avLst/>
                <a:gdLst/>
                <a:ahLst/>
                <a:cxnLst/>
                <a:rect l="0" t="0" r="r" b="b"/>
                <a:pathLst>
                  <a:path w="252549" h="395441">
                    <a:moveTo>
                      <a:pt x="0" y="395441"/>
                    </a:moveTo>
                    <a:cubicBezTo>
                      <a:pt x="46633" y="319198"/>
                      <a:pt x="73977" y="264009"/>
                      <a:pt x="82032" y="229874"/>
                    </a:cubicBezTo>
                    <a:cubicBezTo>
                      <a:pt x="94115" y="178673"/>
                      <a:pt x="148414" y="0"/>
                      <a:pt x="201467" y="53987"/>
                    </a:cubicBezTo>
                    <a:cubicBezTo>
                      <a:pt x="242332" y="54670"/>
                      <a:pt x="252549" y="82457"/>
                      <a:pt x="232116" y="137350"/>
                    </a:cubicBezTo>
                    <a:cubicBezTo>
                      <a:pt x="211683" y="192242"/>
                      <a:pt x="134311" y="278273"/>
                      <a:pt x="0" y="395441"/>
                    </a:cubicBezTo>
                    <a:close/>
                  </a:path>
                </a:pathLst>
              </a:custGeom>
              <a:solidFill>
                <a:srgbClr val="8FC55D"/>
              </a:solidFill>
            </p:spPr>
          </p:sp>
          <p:sp>
            <p:nvSpPr>
              <p:cNvPr id="55" name="Freeform: Shape 54">
                <a:extLst>
                  <a:ext uri="{6C685DF5-468F-4969-B8E8-793D150DBD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A3F241-B598-42DE-9EF8-03710E919C63}"/>
                  </a:ext>
                </a:extLst>
              </p:cNvPr>
              <p:cNvSpPr/>
              <p:nvPr/>
            </p:nvSpPr>
            <p:spPr>
              <a:xfrm>
                <a:off x="1212217" y="2021053"/>
                <a:ext cx="256082" cy="299308"/>
              </a:xfrm>
              <a:custGeom>
                <a:avLst/>
                <a:gdLst/>
                <a:ahLst/>
                <a:cxnLst/>
                <a:rect l="0" t="0" r="r" b="b"/>
                <a:pathLst>
                  <a:path w="256082" h="299309">
                    <a:moveTo>
                      <a:pt x="1439" y="0"/>
                    </a:moveTo>
                    <a:cubicBezTo>
                      <a:pt x="0" y="51308"/>
                      <a:pt x="29094" y="100102"/>
                      <a:pt x="88722" y="146382"/>
                    </a:cubicBezTo>
                    <a:cubicBezTo>
                      <a:pt x="178163" y="215801"/>
                      <a:pt x="241936" y="268370"/>
                      <a:pt x="251112" y="288438"/>
                    </a:cubicBezTo>
                    <a:cubicBezTo>
                      <a:pt x="256082" y="299309"/>
                      <a:pt x="227595" y="191481"/>
                      <a:pt x="97935" y="45472"/>
                    </a:cubicBezTo>
                    <a:cubicBezTo>
                      <a:pt x="75558" y="20273"/>
                      <a:pt x="43393" y="5116"/>
                      <a:pt x="1439" y="0"/>
                    </a:cubicBezTo>
                    <a:close/>
                  </a:path>
                </a:pathLst>
              </a:custGeom>
              <a:solidFill>
                <a:srgbClr val="4F9539"/>
              </a:solidFill>
            </p:spPr>
          </p:sp>
          <p:sp>
            <p:nvSpPr>
              <p:cNvPr id="56" name="Freeform: Shape 55">
                <a:extLst>
                  <a:ext uri="{D1B0CE8E-83C3-44B4-86D8-3C21F0769C2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603A06-CD4F-4928-88C5-1793AE13FC48}"/>
                  </a:ext>
                </a:extLst>
              </p:cNvPr>
              <p:cNvSpPr/>
              <p:nvPr/>
            </p:nvSpPr>
            <p:spPr>
              <a:xfrm>
                <a:off x="1283586" y="1991272"/>
                <a:ext cx="440642" cy="199979"/>
              </a:xfrm>
              <a:custGeom>
                <a:avLst/>
                <a:gdLst/>
                <a:ahLst/>
                <a:cxnLst/>
                <a:rect l="0" t="0" r="r" b="b"/>
                <a:pathLst>
                  <a:path w="440643" h="199980">
                    <a:moveTo>
                      <a:pt x="0" y="38255"/>
                    </a:moveTo>
                    <a:cubicBezTo>
                      <a:pt x="13760" y="67394"/>
                      <a:pt x="45222" y="89946"/>
                      <a:pt x="94385" y="105911"/>
                    </a:cubicBezTo>
                    <a:cubicBezTo>
                      <a:pt x="168129" y="129859"/>
                      <a:pt x="218759" y="118920"/>
                      <a:pt x="229298" y="118920"/>
                    </a:cubicBezTo>
                    <a:cubicBezTo>
                      <a:pt x="239837" y="118920"/>
                      <a:pt x="332012" y="115571"/>
                      <a:pt x="358653" y="135063"/>
                    </a:cubicBezTo>
                    <a:cubicBezTo>
                      <a:pt x="385293" y="154555"/>
                      <a:pt x="393446" y="158001"/>
                      <a:pt x="417044" y="178991"/>
                    </a:cubicBezTo>
                    <a:cubicBezTo>
                      <a:pt x="440643" y="199980"/>
                      <a:pt x="363764" y="95637"/>
                      <a:pt x="240716" y="38255"/>
                    </a:cubicBezTo>
                    <a:cubicBezTo>
                      <a:pt x="158683" y="0"/>
                      <a:pt x="78445" y="0"/>
                      <a:pt x="0" y="38255"/>
                    </a:cubicBezTo>
                    <a:close/>
                  </a:path>
                </a:pathLst>
              </a:custGeom>
              <a:solidFill>
                <a:srgbClr val="8FC55D"/>
              </a:solidFill>
            </p:spPr>
          </p:sp>
          <p:sp>
            <p:nvSpPr>
              <p:cNvPr id="57" name="Freeform: Shape 56">
                <a:extLst>
                  <a:ext uri="{4F794FB3-28D8-411C-A9B2-D3EA448351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1B3023-9BE0-4226-BE76-E72CB287FC43}"/>
                  </a:ext>
                </a:extLst>
              </p:cNvPr>
              <p:cNvSpPr/>
              <p:nvPr/>
            </p:nvSpPr>
            <p:spPr>
              <a:xfrm>
                <a:off x="915172" y="1780249"/>
                <a:ext cx="137595" cy="317522"/>
              </a:xfrm>
              <a:custGeom>
                <a:avLst/>
                <a:gdLst/>
                <a:ahLst/>
                <a:cxnLst/>
                <a:rect l="0" t="0" r="r" b="b"/>
                <a:pathLst>
                  <a:path w="137595" h="317522">
                    <a:moveTo>
                      <a:pt x="0" y="317522"/>
                    </a:moveTo>
                    <a:cubicBezTo>
                      <a:pt x="19465" y="247559"/>
                      <a:pt x="31014" y="197031"/>
                      <a:pt x="34644" y="165936"/>
                    </a:cubicBezTo>
                    <a:cubicBezTo>
                      <a:pt x="40091" y="119295"/>
                      <a:pt x="43028" y="0"/>
                      <a:pt x="102257" y="20596"/>
                    </a:cubicBezTo>
                    <a:cubicBezTo>
                      <a:pt x="126864" y="15849"/>
                      <a:pt x="137595" y="34668"/>
                      <a:pt x="134450" y="77051"/>
                    </a:cubicBezTo>
                    <a:cubicBezTo>
                      <a:pt x="131304" y="119435"/>
                      <a:pt x="106304" y="174432"/>
                      <a:pt x="59450" y="242043"/>
                    </a:cubicBezTo>
                    <a:lnTo>
                      <a:pt x="0" y="317522"/>
                    </a:lnTo>
                    <a:close/>
                  </a:path>
                </a:pathLst>
              </a:custGeom>
              <a:solidFill>
                <a:srgbClr val="BDE37A"/>
              </a:solidFill>
            </p:spPr>
          </p:sp>
          <p:sp>
            <p:nvSpPr>
              <p:cNvPr id="58" name="Freeform: Shape 57">
                <a:extLst>
                  <a:ext uri="{4A461F56-F586-44A3-A992-9971CD9577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715003-499D-4C4F-A9EC-ED51D15B4FA6}"/>
                  </a:ext>
                </a:extLst>
              </p:cNvPr>
              <p:cNvSpPr/>
              <p:nvPr/>
            </p:nvSpPr>
            <p:spPr>
              <a:xfrm>
                <a:off x="1149434" y="1831413"/>
                <a:ext cx="443419" cy="157650"/>
              </a:xfrm>
              <a:custGeom>
                <a:avLst/>
                <a:gdLst/>
                <a:ahLst/>
                <a:cxnLst/>
                <a:rect l="0" t="0" r="r" b="b"/>
                <a:pathLst>
                  <a:path w="443419" h="157651">
                    <a:moveTo>
                      <a:pt x="111891" y="4125"/>
                    </a:moveTo>
                    <a:cubicBezTo>
                      <a:pt x="54687" y="0"/>
                      <a:pt x="0" y="12329"/>
                      <a:pt x="77644" y="54580"/>
                    </a:cubicBezTo>
                    <a:cubicBezTo>
                      <a:pt x="108562" y="66902"/>
                      <a:pt x="150666" y="76620"/>
                      <a:pt x="203957" y="83734"/>
                    </a:cubicBezTo>
                    <a:cubicBezTo>
                      <a:pt x="283894" y="94406"/>
                      <a:pt x="430892" y="140870"/>
                      <a:pt x="443419" y="157651"/>
                    </a:cubicBezTo>
                    <a:cubicBezTo>
                      <a:pt x="338173" y="88937"/>
                      <a:pt x="268842" y="48788"/>
                      <a:pt x="235425" y="37202"/>
                    </a:cubicBezTo>
                    <a:cubicBezTo>
                      <a:pt x="185300" y="19824"/>
                      <a:pt x="140980" y="6772"/>
                      <a:pt x="111891" y="4125"/>
                    </a:cubicBezTo>
                    <a:close/>
                  </a:path>
                </a:pathLst>
              </a:custGeom>
              <a:solidFill>
                <a:srgbClr val="4F9539"/>
              </a:solidFill>
            </p:spPr>
          </p:sp>
          <p:sp>
            <p:nvSpPr>
              <p:cNvPr id="59" name="Freeform: Shape 58">
                <a:extLst>
                  <a:ext uri="{F93C9C84-19C5-4B3E-BBFF-0ABCB1517E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A0B817-BDD4-41E8-9E7C-AA45C44BE3D5}"/>
                  </a:ext>
                </a:extLst>
              </p:cNvPr>
              <p:cNvSpPr/>
              <p:nvPr/>
            </p:nvSpPr>
            <p:spPr>
              <a:xfrm>
                <a:off x="1016862" y="1783418"/>
                <a:ext cx="422447" cy="208953"/>
              </a:xfrm>
              <a:custGeom>
                <a:avLst/>
                <a:gdLst/>
                <a:ahLst/>
                <a:cxnLst/>
                <a:rect l="0" t="0" r="r" b="b"/>
                <a:pathLst>
                  <a:path w="422448" h="208953">
                    <a:moveTo>
                      <a:pt x="62365" y="82793"/>
                    </a:moveTo>
                    <a:cubicBezTo>
                      <a:pt x="15591" y="55638"/>
                      <a:pt x="0" y="34417"/>
                      <a:pt x="15591" y="19128"/>
                    </a:cubicBezTo>
                    <a:cubicBezTo>
                      <a:pt x="19607" y="0"/>
                      <a:pt x="45746" y="0"/>
                      <a:pt x="94010" y="19128"/>
                    </a:cubicBezTo>
                    <a:cubicBezTo>
                      <a:pt x="142274" y="38255"/>
                      <a:pt x="211693" y="75361"/>
                      <a:pt x="302269" y="130446"/>
                    </a:cubicBezTo>
                    <a:cubicBezTo>
                      <a:pt x="362469" y="176478"/>
                      <a:pt x="402528" y="202647"/>
                      <a:pt x="422448" y="208953"/>
                    </a:cubicBezTo>
                    <a:cubicBezTo>
                      <a:pt x="323418" y="182727"/>
                      <a:pt x="257769" y="164218"/>
                      <a:pt x="225499" y="153426"/>
                    </a:cubicBezTo>
                    <a:cubicBezTo>
                      <a:pt x="193230" y="142635"/>
                      <a:pt x="138852" y="119090"/>
                      <a:pt x="62365" y="82793"/>
                    </a:cubicBezTo>
                    <a:close/>
                  </a:path>
                </a:pathLst>
              </a:custGeom>
              <a:solidFill>
                <a:srgbClr val="8FC55D"/>
              </a:solidFill>
            </p:spPr>
          </p:sp>
          <p:sp>
            <p:nvSpPr>
              <p:cNvPr id="60" name="Freeform: Shape 59">
                <a:extLst>
                  <a:ext uri="{CDB1A432-1FDE-41CA-BC89-F813DBA25B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57F28F-D72D-4BF6-8266-22C29FAF5E4A}"/>
                  </a:ext>
                </a:extLst>
              </p:cNvPr>
              <p:cNvSpPr/>
              <p:nvPr/>
            </p:nvSpPr>
            <p:spPr>
              <a:xfrm>
                <a:off x="1297344" y="1690558"/>
                <a:ext cx="527258" cy="188708"/>
              </a:xfrm>
              <a:custGeom>
                <a:avLst/>
                <a:gdLst/>
                <a:ahLst/>
                <a:cxnLst/>
                <a:rect l="0" t="0" r="r" b="b"/>
                <a:pathLst>
                  <a:path w="527259" h="188709">
                    <a:moveTo>
                      <a:pt x="30277" y="14431"/>
                    </a:moveTo>
                    <a:cubicBezTo>
                      <a:pt x="2022" y="27661"/>
                      <a:pt x="0" y="43450"/>
                      <a:pt x="24212" y="61798"/>
                    </a:cubicBezTo>
                    <a:cubicBezTo>
                      <a:pt x="48425" y="80146"/>
                      <a:pt x="85148" y="96869"/>
                      <a:pt x="134380" y="111967"/>
                    </a:cubicBezTo>
                    <a:cubicBezTo>
                      <a:pt x="208839" y="130372"/>
                      <a:pt x="258535" y="142081"/>
                      <a:pt x="283469" y="147095"/>
                    </a:cubicBezTo>
                    <a:cubicBezTo>
                      <a:pt x="320869" y="154615"/>
                      <a:pt x="496319" y="186923"/>
                      <a:pt x="527259" y="188709"/>
                    </a:cubicBezTo>
                    <a:lnTo>
                      <a:pt x="329759" y="72846"/>
                    </a:lnTo>
                    <a:cubicBezTo>
                      <a:pt x="264228" y="39842"/>
                      <a:pt x="205876" y="18672"/>
                      <a:pt x="154702" y="9336"/>
                    </a:cubicBezTo>
                    <a:cubicBezTo>
                      <a:pt x="103529" y="0"/>
                      <a:pt x="62054" y="1698"/>
                      <a:pt x="30277" y="14431"/>
                    </a:cubicBezTo>
                    <a:close/>
                  </a:path>
                </a:pathLst>
              </a:custGeom>
              <a:solidFill>
                <a:srgbClr val="BDE37A"/>
              </a:solidFill>
            </p:spPr>
          </p:sp>
          <p:sp>
            <p:nvSpPr>
              <p:cNvPr id="61" name="Freeform: Shape 60">
                <a:extLst>
                  <a:ext uri="{C2B1C9D4-BFC9-4F3F-8EE3-422359383B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F621CB-29AF-484A-AEC8-CBF8B3C1C8BC}"/>
                  </a:ext>
                </a:extLst>
              </p:cNvPr>
              <p:cNvSpPr/>
              <p:nvPr/>
            </p:nvSpPr>
            <p:spPr>
              <a:xfrm>
                <a:off x="1304880" y="1487000"/>
                <a:ext cx="389241" cy="171380"/>
              </a:xfrm>
              <a:custGeom>
                <a:avLst/>
                <a:gdLst/>
                <a:ahLst/>
                <a:cxnLst/>
                <a:rect l="0" t="0" r="r" b="b"/>
                <a:pathLst>
                  <a:path w="389241" h="171381">
                    <a:moveTo>
                      <a:pt x="0" y="171057"/>
                    </a:moveTo>
                    <a:cubicBezTo>
                      <a:pt x="50676" y="171381"/>
                      <a:pt x="113804" y="154026"/>
                      <a:pt x="189384" y="118993"/>
                    </a:cubicBezTo>
                    <a:cubicBezTo>
                      <a:pt x="264964" y="83959"/>
                      <a:pt x="331583" y="44295"/>
                      <a:pt x="389241" y="0"/>
                    </a:cubicBezTo>
                    <a:cubicBezTo>
                      <a:pt x="278307" y="32951"/>
                      <a:pt x="197302" y="60649"/>
                      <a:pt x="146226" y="83095"/>
                    </a:cubicBezTo>
                    <a:cubicBezTo>
                      <a:pt x="95150" y="105541"/>
                      <a:pt x="46408" y="134862"/>
                      <a:pt x="0" y="171057"/>
                    </a:cubicBezTo>
                    <a:close/>
                  </a:path>
                </a:pathLst>
              </a:custGeom>
              <a:solidFill>
                <a:srgbClr val="4F9539"/>
              </a:solidFill>
            </p:spPr>
          </p:sp>
          <p:sp>
            <p:nvSpPr>
              <p:cNvPr id="62" name="Freeform: Shape 61">
                <a:extLst>
                  <a:ext uri="{F95369FC-A49B-4717-B309-6D1DFCBC64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DF17EA-C0AD-449E-B424-2A25B157E6D3}"/>
                  </a:ext>
                </a:extLst>
              </p:cNvPr>
              <p:cNvSpPr/>
              <p:nvPr/>
            </p:nvSpPr>
            <p:spPr>
              <a:xfrm>
                <a:off x="1321461" y="1313957"/>
                <a:ext cx="429199" cy="332268"/>
              </a:xfrm>
              <a:custGeom>
                <a:avLst/>
                <a:gdLst/>
                <a:ahLst/>
                <a:cxnLst/>
                <a:rect l="0" t="0" r="r" b="b"/>
                <a:pathLst>
                  <a:path w="429199" h="332268">
                    <a:moveTo>
                      <a:pt x="0" y="332268"/>
                    </a:moveTo>
                    <a:cubicBezTo>
                      <a:pt x="2234" y="290956"/>
                      <a:pt x="25322" y="252592"/>
                      <a:pt x="69266" y="217177"/>
                    </a:cubicBezTo>
                    <a:cubicBezTo>
                      <a:pt x="113209" y="181763"/>
                      <a:pt x="150538" y="151336"/>
                      <a:pt x="181254" y="125897"/>
                    </a:cubicBezTo>
                    <a:cubicBezTo>
                      <a:pt x="310533" y="45214"/>
                      <a:pt x="393182" y="3248"/>
                      <a:pt x="429199" y="0"/>
                    </a:cubicBezTo>
                    <a:cubicBezTo>
                      <a:pt x="394991" y="20965"/>
                      <a:pt x="373527" y="37673"/>
                      <a:pt x="364808" y="50125"/>
                    </a:cubicBezTo>
                    <a:cubicBezTo>
                      <a:pt x="351730" y="68803"/>
                      <a:pt x="296752" y="109624"/>
                      <a:pt x="273930" y="131278"/>
                    </a:cubicBezTo>
                    <a:cubicBezTo>
                      <a:pt x="258715" y="145714"/>
                      <a:pt x="227823" y="171066"/>
                      <a:pt x="181254" y="207334"/>
                    </a:cubicBezTo>
                    <a:cubicBezTo>
                      <a:pt x="137443" y="246664"/>
                      <a:pt x="104808" y="273725"/>
                      <a:pt x="83351" y="288515"/>
                    </a:cubicBezTo>
                    <a:cubicBezTo>
                      <a:pt x="61893" y="303305"/>
                      <a:pt x="34110" y="317890"/>
                      <a:pt x="0" y="332268"/>
                    </a:cubicBezTo>
                    <a:close/>
                  </a:path>
                </a:pathLst>
              </a:custGeom>
              <a:solidFill>
                <a:srgbClr val="8FC55D"/>
              </a:solidFill>
            </p:spPr>
          </p:sp>
          <p:sp>
            <p:nvSpPr>
              <p:cNvPr id="63" name="Freeform: Shape 62">
                <a:extLst>
                  <a:ext uri="{FC54768B-CEEC-4736-A144-8C8EA9F29F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7FAE42-1C8C-4F88-885C-F0E9608912DB}"/>
                  </a:ext>
                </a:extLst>
              </p:cNvPr>
              <p:cNvSpPr/>
              <p:nvPr/>
            </p:nvSpPr>
            <p:spPr>
              <a:xfrm>
                <a:off x="1210874" y="1138902"/>
                <a:ext cx="127429" cy="556598"/>
              </a:xfrm>
              <a:custGeom>
                <a:avLst/>
                <a:gdLst/>
                <a:ahLst/>
                <a:cxnLst/>
                <a:rect l="0" t="0" r="r" b="b"/>
                <a:pathLst>
                  <a:path w="127429" h="556599">
                    <a:moveTo>
                      <a:pt x="37472" y="556599"/>
                    </a:moveTo>
                    <a:cubicBezTo>
                      <a:pt x="8041" y="496190"/>
                      <a:pt x="0" y="428689"/>
                      <a:pt x="13348" y="354095"/>
                    </a:cubicBezTo>
                    <a:cubicBezTo>
                      <a:pt x="33370" y="242204"/>
                      <a:pt x="14543" y="225242"/>
                      <a:pt x="47751" y="147749"/>
                    </a:cubicBezTo>
                    <a:cubicBezTo>
                      <a:pt x="80958" y="70256"/>
                      <a:pt x="104510" y="32682"/>
                      <a:pt x="107775" y="0"/>
                    </a:cubicBezTo>
                    <a:cubicBezTo>
                      <a:pt x="102894" y="80128"/>
                      <a:pt x="105849" y="136099"/>
                      <a:pt x="116639" y="167911"/>
                    </a:cubicBezTo>
                    <a:cubicBezTo>
                      <a:pt x="127429" y="199723"/>
                      <a:pt x="122034" y="267289"/>
                      <a:pt x="100454" y="370610"/>
                    </a:cubicBezTo>
                    <a:lnTo>
                      <a:pt x="37472" y="556599"/>
                    </a:lnTo>
                    <a:close/>
                  </a:path>
                </a:pathLst>
              </a:custGeom>
              <a:solidFill>
                <a:srgbClr val="4F9539"/>
              </a:solidFill>
            </p:spPr>
          </p:sp>
        </p:grpSp>
        <p:grpSp>
          <p:nvGrpSpPr>
            <p:cNvPr id="64" name="Group 63">
              <a:extLst>
                <a:ext uri="{16146232-6D74-4744-B0FA-EF9BEFB163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744243-9CAA-4A3E-9AFE-1864299F6997}"/>
                </a:ext>
              </a:extLst>
            </p:cNvPr>
            <p:cNvGrpSpPr/>
            <p:nvPr/>
          </p:nvGrpSpPr>
          <p:grpSpPr>
            <a:xfrm>
              <a:off x="235176" y="887747"/>
              <a:ext cx="913298" cy="1320404"/>
              <a:chOff x="235176" y="887747"/>
              <a:chExt cx="913298" cy="1320404"/>
            </a:xfrm>
            <a:grpFill/>
          </p:grpSpPr>
          <p:sp>
            <p:nvSpPr>
              <p:cNvPr id="65" name="Freeform: Shape 64">
                <a:extLst>
                  <a:ext uri="{38E04A49-71D0-48D3-A9ED-B9599D832A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40BA2D-3C70-41C7-B06A-51FC149FB19B}"/>
                  </a:ext>
                </a:extLst>
              </p:cNvPr>
              <p:cNvSpPr/>
              <p:nvPr/>
            </p:nvSpPr>
            <p:spPr>
              <a:xfrm>
                <a:off x="455891" y="1398254"/>
                <a:ext cx="49460" cy="809896"/>
              </a:xfrm>
              <a:custGeom>
                <a:avLst/>
                <a:gdLst/>
                <a:ahLst/>
                <a:cxnLst/>
                <a:rect l="0" t="0" r="r" b="b"/>
                <a:pathLst>
                  <a:path w="49460" h="809897">
                    <a:moveTo>
                      <a:pt x="10515" y="809897"/>
                    </a:moveTo>
                    <a:lnTo>
                      <a:pt x="0" y="676951"/>
                    </a:lnTo>
                    <a:lnTo>
                      <a:pt x="44529" y="119217"/>
                    </a:lnTo>
                    <a:lnTo>
                      <a:pt x="49460" y="0"/>
                    </a:lnTo>
                  </a:path>
                </a:pathLst>
              </a:custGeom>
              <a:grpFill/>
              <a:ln>
                <a:solidFill>
                  <a:srgbClr val="41832D"/>
                </a:solidFill>
                <a:prstDash val="solid"/>
              </a:ln>
            </p:spPr>
          </p:sp>
          <p:sp>
            <p:nvSpPr>
              <p:cNvPr id="66" name="Freeform: Shape 65">
                <a:extLst>
                  <a:ext uri="{92807D62-85CE-4FFA-9B07-5D9C6549C95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892863-E3B1-4EEE-BD13-8EA9F84A7ADB}"/>
                  </a:ext>
                </a:extLst>
              </p:cNvPr>
              <p:cNvSpPr/>
              <p:nvPr/>
            </p:nvSpPr>
            <p:spPr>
              <a:xfrm>
                <a:off x="403080" y="1462283"/>
                <a:ext cx="297684" cy="433635"/>
              </a:xfrm>
              <a:custGeom>
                <a:avLst/>
                <a:gdLst/>
                <a:ahLst/>
                <a:cxnLst/>
                <a:rect l="0" t="0" r="r" b="b"/>
                <a:pathLst>
                  <a:path w="297685" h="433636">
                    <a:moveTo>
                      <a:pt x="96479" y="68231"/>
                    </a:moveTo>
                    <a:cubicBezTo>
                      <a:pt x="107116" y="32783"/>
                      <a:pt x="122865" y="10039"/>
                      <a:pt x="143726" y="0"/>
                    </a:cubicBezTo>
                    <a:moveTo>
                      <a:pt x="97986" y="54686"/>
                    </a:moveTo>
                    <a:cubicBezTo>
                      <a:pt x="87658" y="38783"/>
                      <a:pt x="76817" y="22088"/>
                      <a:pt x="65462" y="4603"/>
                    </a:cubicBezTo>
                    <a:moveTo>
                      <a:pt x="67174" y="419989"/>
                    </a:moveTo>
                    <a:cubicBezTo>
                      <a:pt x="66244" y="327539"/>
                      <a:pt x="43852" y="265879"/>
                      <a:pt x="0" y="235009"/>
                    </a:cubicBezTo>
                    <a:moveTo>
                      <a:pt x="66253" y="433636"/>
                    </a:moveTo>
                    <a:cubicBezTo>
                      <a:pt x="78895" y="381953"/>
                      <a:pt x="103550" y="346308"/>
                      <a:pt x="140218" y="326703"/>
                    </a:cubicBezTo>
                    <a:moveTo>
                      <a:pt x="263709" y="301397"/>
                    </a:moveTo>
                    <a:lnTo>
                      <a:pt x="297685" y="267715"/>
                    </a:lnTo>
                  </a:path>
                </a:pathLst>
              </a:custGeom>
              <a:grpFill/>
              <a:ln>
                <a:solidFill>
                  <a:srgbClr val="41832D"/>
                </a:solidFill>
                <a:prstDash val="solid"/>
              </a:ln>
            </p:spPr>
          </p:sp>
          <p:sp>
            <p:nvSpPr>
              <p:cNvPr id="67" name="Freeform: Shape 66">
                <a:extLst>
                  <a:ext uri="{663CD4D0-4FA1-4404-8B60-9A273CF484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B777D0-D281-4879-A584-55C37259F271}"/>
                  </a:ext>
                </a:extLst>
              </p:cNvPr>
              <p:cNvSpPr/>
              <p:nvPr/>
            </p:nvSpPr>
            <p:spPr>
              <a:xfrm>
                <a:off x="503287" y="1747724"/>
                <a:ext cx="157764" cy="417778"/>
              </a:xfrm>
              <a:custGeom>
                <a:avLst/>
                <a:gdLst/>
                <a:ahLst/>
                <a:cxnLst/>
                <a:rect l="0" t="0" r="r" b="b"/>
                <a:pathLst>
                  <a:path w="157765" h="417779">
                    <a:moveTo>
                      <a:pt x="90902" y="417779"/>
                    </a:moveTo>
                    <a:cubicBezTo>
                      <a:pt x="88486" y="328438"/>
                      <a:pt x="81361" y="267259"/>
                      <a:pt x="69526" y="234245"/>
                    </a:cubicBezTo>
                    <a:cubicBezTo>
                      <a:pt x="51773" y="184723"/>
                      <a:pt x="0" y="5302"/>
                      <a:pt x="73897" y="21685"/>
                    </a:cubicBezTo>
                    <a:cubicBezTo>
                      <a:pt x="108542" y="0"/>
                      <a:pt x="132244" y="17740"/>
                      <a:pt x="145004" y="74906"/>
                    </a:cubicBezTo>
                    <a:cubicBezTo>
                      <a:pt x="157765" y="132071"/>
                      <a:pt x="139730" y="246362"/>
                      <a:pt x="90902" y="417779"/>
                    </a:cubicBezTo>
                    <a:close/>
                  </a:path>
                </a:pathLst>
              </a:custGeom>
              <a:solidFill>
                <a:srgbClr val="8FC55D"/>
              </a:solidFill>
            </p:spPr>
          </p:sp>
          <p:sp>
            <p:nvSpPr>
              <p:cNvPr id="68" name="Freeform: Shape 67">
                <a:extLst>
                  <a:ext uri="{505D1EBA-F09D-4AD5-AA57-D9C23C27A2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E29BC1-9FDA-42C3-89C3-8369509AED14}"/>
                  </a:ext>
                </a:extLst>
              </p:cNvPr>
              <p:cNvSpPr/>
              <p:nvPr/>
            </p:nvSpPr>
            <p:spPr>
              <a:xfrm>
                <a:off x="627575" y="1749875"/>
                <a:ext cx="376577" cy="135698"/>
              </a:xfrm>
              <a:custGeom>
                <a:avLst/>
                <a:gdLst/>
                <a:ahLst/>
                <a:cxnLst/>
                <a:rect l="0" t="0" r="r" b="b"/>
                <a:pathLst>
                  <a:path w="376577" h="135698">
                    <a:moveTo>
                      <a:pt x="0" y="23366"/>
                    </a:moveTo>
                    <a:cubicBezTo>
                      <a:pt x="26738" y="67180"/>
                      <a:pt x="77714" y="92256"/>
                      <a:pt x="152927" y="98594"/>
                    </a:cubicBezTo>
                    <a:cubicBezTo>
                      <a:pt x="265747" y="108101"/>
                      <a:pt x="347862" y="117456"/>
                      <a:pt x="366488" y="129289"/>
                    </a:cubicBezTo>
                    <a:cubicBezTo>
                      <a:pt x="376577" y="135698"/>
                      <a:pt x="293959" y="60781"/>
                      <a:pt x="105694" y="8946"/>
                    </a:cubicBezTo>
                    <a:cubicBezTo>
                      <a:pt x="73203" y="0"/>
                      <a:pt x="37972" y="4807"/>
                      <a:pt x="0" y="23366"/>
                    </a:cubicBezTo>
                    <a:close/>
                  </a:path>
                </a:pathLst>
              </a:custGeom>
              <a:solidFill>
                <a:srgbClr val="4F9539"/>
              </a:solidFill>
            </p:spPr>
          </p:sp>
          <p:sp>
            <p:nvSpPr>
              <p:cNvPr id="69" name="Freeform: Shape 68">
                <a:extLst>
                  <a:ext uri="{777AA5E9-AE29-4685-82A8-A3AD10AC60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00F734-3853-4685-8352-0DF62C966C0A}"/>
                  </a:ext>
                </a:extLst>
              </p:cNvPr>
              <p:cNvSpPr/>
              <p:nvPr/>
            </p:nvSpPr>
            <p:spPr>
              <a:xfrm>
                <a:off x="690839" y="1592266"/>
                <a:ext cx="457635" cy="168717"/>
              </a:xfrm>
              <a:custGeom>
                <a:avLst/>
                <a:gdLst/>
                <a:ahLst/>
                <a:cxnLst/>
                <a:rect l="0" t="0" r="r" b="b"/>
                <a:pathLst>
                  <a:path w="457636" h="168717">
                    <a:moveTo>
                      <a:pt x="0" y="149995"/>
                    </a:moveTo>
                    <a:cubicBezTo>
                      <a:pt x="27411" y="166939"/>
                      <a:pt x="66080" y="168717"/>
                      <a:pt x="116006" y="155331"/>
                    </a:cubicBezTo>
                    <a:cubicBezTo>
                      <a:pt x="190896" y="135250"/>
                      <a:pt x="227400" y="98502"/>
                      <a:pt x="236238" y="92762"/>
                    </a:cubicBezTo>
                    <a:cubicBezTo>
                      <a:pt x="245077" y="87022"/>
                      <a:pt x="320558" y="34011"/>
                      <a:pt x="353517" y="35849"/>
                    </a:cubicBezTo>
                    <a:cubicBezTo>
                      <a:pt x="386475" y="37687"/>
                      <a:pt x="395190" y="36137"/>
                      <a:pt x="426413" y="40887"/>
                    </a:cubicBezTo>
                    <a:cubicBezTo>
                      <a:pt x="457636" y="45638"/>
                      <a:pt x="336331" y="0"/>
                      <a:pt x="201881" y="18892"/>
                    </a:cubicBezTo>
                    <a:cubicBezTo>
                      <a:pt x="112248" y="31486"/>
                      <a:pt x="44954" y="75187"/>
                      <a:pt x="0" y="149995"/>
                    </a:cubicBezTo>
                    <a:close/>
                  </a:path>
                </a:pathLst>
              </a:custGeom>
              <a:solidFill>
                <a:srgbClr val="8FC55D"/>
              </a:solidFill>
            </p:spPr>
          </p:sp>
          <p:sp>
            <p:nvSpPr>
              <p:cNvPr id="70" name="Freeform: Shape 69">
                <a:extLst>
                  <a:ext uri="{ACC05BFB-54F1-4B1B-A68A-6450213582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D83DB2-2CAF-4172-84BE-953E1CDB0626}"/>
                  </a:ext>
                </a:extLst>
              </p:cNvPr>
              <p:cNvSpPr/>
              <p:nvPr/>
            </p:nvSpPr>
            <p:spPr>
              <a:xfrm>
                <a:off x="282180" y="1678049"/>
                <a:ext cx="148070" cy="322099"/>
              </a:xfrm>
              <a:custGeom>
                <a:avLst/>
                <a:gdLst/>
                <a:ahLst/>
                <a:cxnLst/>
                <a:rect l="0" t="0" r="r" b="b"/>
                <a:pathLst>
                  <a:path w="148071" h="322100">
                    <a:moveTo>
                      <a:pt x="136849" y="322100"/>
                    </a:moveTo>
                    <a:cubicBezTo>
                      <a:pt x="115070" y="252822"/>
                      <a:pt x="97235" y="204155"/>
                      <a:pt x="83345" y="176100"/>
                    </a:cubicBezTo>
                    <a:cubicBezTo>
                      <a:pt x="62510" y="134017"/>
                      <a:pt x="0" y="32368"/>
                      <a:pt x="60891" y="17384"/>
                    </a:cubicBezTo>
                    <a:cubicBezTo>
                      <a:pt x="78944" y="0"/>
                      <a:pt x="98193" y="9938"/>
                      <a:pt x="118638" y="47197"/>
                    </a:cubicBezTo>
                    <a:cubicBezTo>
                      <a:pt x="139084" y="84456"/>
                      <a:pt x="148071" y="144196"/>
                      <a:pt x="145599" y="226419"/>
                    </a:cubicBezTo>
                    <a:lnTo>
                      <a:pt x="136849" y="322100"/>
                    </a:lnTo>
                    <a:close/>
                  </a:path>
                </a:pathLst>
              </a:custGeom>
              <a:solidFill>
                <a:srgbClr val="BDE37A"/>
              </a:solidFill>
            </p:spPr>
          </p:sp>
          <p:sp>
            <p:nvSpPr>
              <p:cNvPr id="71" name="Freeform: Shape 70">
                <a:extLst>
                  <a:ext uri="{DB33CAE5-629F-4D91-AE4B-AC0495034E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34B8FD-7EB5-48DC-AFE5-D3E7BCB9BB40}"/>
                  </a:ext>
                </a:extLst>
              </p:cNvPr>
              <p:cNvSpPr/>
              <p:nvPr/>
            </p:nvSpPr>
            <p:spPr>
              <a:xfrm>
                <a:off x="477144" y="1532637"/>
                <a:ext cx="451030" cy="126877"/>
              </a:xfrm>
              <a:custGeom>
                <a:avLst/>
                <a:gdLst/>
                <a:ahLst/>
                <a:cxnLst/>
                <a:rect l="0" t="0" r="r" b="b"/>
                <a:pathLst>
                  <a:path w="451031" h="126877">
                    <a:moveTo>
                      <a:pt x="89371" y="59057"/>
                    </a:moveTo>
                    <a:cubicBezTo>
                      <a:pt x="39150" y="86752"/>
                      <a:pt x="0" y="126877"/>
                      <a:pt x="88129" y="120024"/>
                    </a:cubicBezTo>
                    <a:cubicBezTo>
                      <a:pt x="120770" y="113519"/>
                      <a:pt x="161374" y="98737"/>
                      <a:pt x="209943" y="75679"/>
                    </a:cubicBezTo>
                    <a:cubicBezTo>
                      <a:pt x="282796" y="41092"/>
                      <a:pt x="431385" y="0"/>
                      <a:pt x="451031" y="7250"/>
                    </a:cubicBezTo>
                    <a:cubicBezTo>
                      <a:pt x="325339" y="6944"/>
                      <a:pt x="245326" y="11032"/>
                      <a:pt x="210991" y="19516"/>
                    </a:cubicBezTo>
                    <a:cubicBezTo>
                      <a:pt x="159488" y="32241"/>
                      <a:pt x="115209" y="45433"/>
                      <a:pt x="89371" y="59057"/>
                    </a:cubicBezTo>
                    <a:close/>
                  </a:path>
                </a:pathLst>
              </a:custGeom>
              <a:solidFill>
                <a:srgbClr val="4F9539"/>
              </a:solidFill>
            </p:spPr>
          </p:sp>
          <p:sp>
            <p:nvSpPr>
              <p:cNvPr id="72" name="Freeform: Shape 71">
                <a:extLst>
                  <a:ext uri="{A32F6B4F-FF32-4D34-820C-D87E62B2ED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2D00D7-A8D3-40C8-AFBB-AF456C51BB00}"/>
                  </a:ext>
                </a:extLst>
              </p:cNvPr>
              <p:cNvSpPr/>
              <p:nvPr/>
            </p:nvSpPr>
            <p:spPr>
              <a:xfrm>
                <a:off x="349548" y="1625899"/>
                <a:ext cx="451655" cy="93396"/>
              </a:xfrm>
              <a:custGeom>
                <a:avLst/>
                <a:gdLst/>
                <a:ahLst/>
                <a:cxnLst/>
                <a:rect l="0" t="0" r="r" b="b"/>
                <a:pathLst>
                  <a:path w="451655" h="93397">
                    <a:moveTo>
                      <a:pt x="80953" y="90696"/>
                    </a:moveTo>
                    <a:cubicBezTo>
                      <a:pt x="26935" y="93397"/>
                      <a:pt x="2301" y="84090"/>
                      <a:pt x="7050" y="62776"/>
                    </a:cubicBezTo>
                    <a:cubicBezTo>
                      <a:pt x="0" y="44548"/>
                      <a:pt x="21922" y="30311"/>
                      <a:pt x="72817" y="20067"/>
                    </a:cubicBezTo>
                    <a:cubicBezTo>
                      <a:pt x="123712" y="9822"/>
                      <a:pt x="202142" y="3133"/>
                      <a:pt x="308107" y="0"/>
                    </a:cubicBezTo>
                    <a:cubicBezTo>
                      <a:pt x="383665" y="5818"/>
                      <a:pt x="431514" y="5947"/>
                      <a:pt x="451655" y="387"/>
                    </a:cubicBezTo>
                    <a:cubicBezTo>
                      <a:pt x="354318" y="32328"/>
                      <a:pt x="289179" y="52560"/>
                      <a:pt x="256238" y="61085"/>
                    </a:cubicBezTo>
                    <a:cubicBezTo>
                      <a:pt x="223297" y="69609"/>
                      <a:pt x="164869" y="79479"/>
                      <a:pt x="80953" y="90696"/>
                    </a:cubicBezTo>
                    <a:close/>
                  </a:path>
                </a:pathLst>
              </a:custGeom>
              <a:solidFill>
                <a:srgbClr val="8FC55D"/>
              </a:solidFill>
            </p:spPr>
          </p:sp>
          <p:sp>
            <p:nvSpPr>
              <p:cNvPr id="73" name="Freeform: Shape 72">
                <a:extLst>
                  <a:ext uri="{09E1549A-16B6-42FD-8F16-3323449E81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1EFF18-2AAA-4194-8B18-6117A4C59FFE}"/>
                  </a:ext>
                </a:extLst>
              </p:cNvPr>
              <p:cNvSpPr/>
              <p:nvPr/>
            </p:nvSpPr>
            <p:spPr>
              <a:xfrm>
                <a:off x="534522" y="1321583"/>
                <a:ext cx="528213" cy="169742"/>
              </a:xfrm>
              <a:custGeom>
                <a:avLst/>
                <a:gdLst/>
                <a:ahLst/>
                <a:cxnLst/>
                <a:rect l="0" t="0" r="r" b="b"/>
                <a:pathLst>
                  <a:path w="528214" h="169743">
                    <a:moveTo>
                      <a:pt x="16492" y="124514"/>
                    </a:moveTo>
                    <a:cubicBezTo>
                      <a:pt x="0" y="150999"/>
                      <a:pt x="6904" y="165342"/>
                      <a:pt x="37203" y="167542"/>
                    </a:cubicBezTo>
                    <a:cubicBezTo>
                      <a:pt x="67502" y="169743"/>
                      <a:pt x="107408" y="163767"/>
                      <a:pt x="156921" y="149616"/>
                    </a:cubicBezTo>
                    <a:cubicBezTo>
                      <a:pt x="229392" y="124498"/>
                      <a:pt x="277448" y="107252"/>
                      <a:pt x="301090" y="97877"/>
                    </a:cubicBezTo>
                    <a:cubicBezTo>
                      <a:pt x="336552" y="83815"/>
                      <a:pt x="501292" y="15353"/>
                      <a:pt x="528214" y="0"/>
                    </a:cubicBezTo>
                    <a:lnTo>
                      <a:pt x="299473" y="10395"/>
                    </a:lnTo>
                    <a:cubicBezTo>
                      <a:pt x="226539" y="18406"/>
                      <a:pt x="166071" y="32433"/>
                      <a:pt x="118068" y="52474"/>
                    </a:cubicBezTo>
                    <a:cubicBezTo>
                      <a:pt x="70066" y="72515"/>
                      <a:pt x="36207" y="96529"/>
                      <a:pt x="16492" y="124514"/>
                    </a:cubicBezTo>
                    <a:close/>
                  </a:path>
                </a:pathLst>
              </a:custGeom>
              <a:solidFill>
                <a:srgbClr val="BDE37A"/>
              </a:solidFill>
            </p:spPr>
          </p:sp>
          <p:sp>
            <p:nvSpPr>
              <p:cNvPr id="74" name="Freeform: Shape 73">
                <a:extLst>
                  <a:ext uri="{BC698088-D769-488A-8770-70F0C0754A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C49E77-4A19-4754-AA28-76AF188B2B6F}"/>
                  </a:ext>
                </a:extLst>
              </p:cNvPr>
              <p:cNvSpPr/>
              <p:nvPr/>
            </p:nvSpPr>
            <p:spPr>
              <a:xfrm>
                <a:off x="506381" y="1063666"/>
                <a:ext cx="233280" cy="355456"/>
              </a:xfrm>
              <a:custGeom>
                <a:avLst/>
                <a:gdLst/>
                <a:ahLst/>
                <a:cxnLst/>
                <a:rect l="0" t="0" r="r" b="b"/>
                <a:pathLst>
                  <a:path w="233281" h="355457">
                    <a:moveTo>
                      <a:pt x="0" y="355457"/>
                    </a:moveTo>
                    <a:cubicBezTo>
                      <a:pt x="42677" y="328128"/>
                      <a:pt x="86168" y="279191"/>
                      <a:pt x="130474" y="208646"/>
                    </a:cubicBezTo>
                    <a:cubicBezTo>
                      <a:pt x="174780" y="138101"/>
                      <a:pt x="209049" y="68552"/>
                      <a:pt x="233281" y="0"/>
                    </a:cubicBezTo>
                    <a:cubicBezTo>
                      <a:pt x="158190" y="88054"/>
                      <a:pt x="105339" y="155402"/>
                      <a:pt x="74728" y="202045"/>
                    </a:cubicBezTo>
                    <a:cubicBezTo>
                      <a:pt x="44117" y="248688"/>
                      <a:pt x="19208" y="299825"/>
                      <a:pt x="0" y="355457"/>
                    </a:cubicBezTo>
                    <a:close/>
                  </a:path>
                </a:pathLst>
              </a:custGeom>
              <a:solidFill>
                <a:srgbClr val="4F9539"/>
              </a:solidFill>
            </p:spPr>
          </p:sp>
          <p:sp>
            <p:nvSpPr>
              <p:cNvPr id="75" name="Freeform: Shape 74">
                <a:extLst>
                  <a:ext uri="{B88A8E47-D349-4FCF-B694-2D638218CE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9127CB4-CBAC-44C2-A850-F1EC42F9A147}"/>
                  </a:ext>
                </a:extLst>
              </p:cNvPr>
              <p:cNvSpPr/>
              <p:nvPr/>
            </p:nvSpPr>
            <p:spPr>
              <a:xfrm>
                <a:off x="491685" y="887747"/>
                <a:ext cx="201148" cy="512422"/>
              </a:xfrm>
              <a:custGeom>
                <a:avLst/>
                <a:gdLst/>
                <a:ahLst/>
                <a:cxnLst/>
                <a:rect l="0" t="0" r="r" b="b"/>
                <a:pathLst>
                  <a:path w="201148" h="512422">
                    <a:moveTo>
                      <a:pt x="22157" y="512422"/>
                    </a:moveTo>
                    <a:cubicBezTo>
                      <a:pt x="1531" y="476558"/>
                      <a:pt x="0" y="431809"/>
                      <a:pt x="17565" y="378174"/>
                    </a:cubicBezTo>
                    <a:cubicBezTo>
                      <a:pt x="35131" y="324540"/>
                      <a:pt x="49866" y="278691"/>
                      <a:pt x="61772" y="240627"/>
                    </a:cubicBezTo>
                    <a:cubicBezTo>
                      <a:pt x="126251" y="102550"/>
                      <a:pt x="172710" y="22341"/>
                      <a:pt x="201148" y="0"/>
                    </a:cubicBezTo>
                    <a:cubicBezTo>
                      <a:pt x="183876" y="36214"/>
                      <a:pt x="174975" y="61917"/>
                      <a:pt x="174445" y="77108"/>
                    </a:cubicBezTo>
                    <a:cubicBezTo>
                      <a:pt x="173649" y="99896"/>
                      <a:pt x="149773" y="164074"/>
                      <a:pt x="142427" y="194665"/>
                    </a:cubicBezTo>
                    <a:cubicBezTo>
                      <a:pt x="137530" y="215059"/>
                      <a:pt x="125429" y="253146"/>
                      <a:pt x="106126" y="308925"/>
                    </a:cubicBezTo>
                    <a:cubicBezTo>
                      <a:pt x="90803" y="365772"/>
                      <a:pt x="78172" y="406241"/>
                      <a:pt x="68232" y="430332"/>
                    </a:cubicBezTo>
                    <a:cubicBezTo>
                      <a:pt x="58291" y="454423"/>
                      <a:pt x="42933" y="481786"/>
                      <a:pt x="22157" y="512422"/>
                    </a:cubicBezTo>
                    <a:close/>
                  </a:path>
                </a:pathLst>
              </a:custGeom>
              <a:solidFill>
                <a:srgbClr val="8FC55D"/>
              </a:solidFill>
            </p:spPr>
          </p:sp>
          <p:sp>
            <p:nvSpPr>
              <p:cNvPr id="76" name="Freeform: Shape 75">
                <a:extLst>
                  <a:ext uri="{D3A93D21-6EAD-432E-96E3-D1B324CAC5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1C3B5F-E669-41D4-BE77-2BD935016123}"/>
                  </a:ext>
                </a:extLst>
              </p:cNvPr>
              <p:cNvSpPr/>
              <p:nvPr/>
            </p:nvSpPr>
            <p:spPr>
              <a:xfrm>
                <a:off x="235176" y="976224"/>
                <a:ext cx="244184" cy="505092"/>
              </a:xfrm>
              <a:custGeom>
                <a:avLst/>
                <a:gdLst/>
                <a:ahLst/>
                <a:cxnLst/>
                <a:rect l="0" t="0" r="r" b="b"/>
                <a:pathLst>
                  <a:path w="244185" h="505092">
                    <a:moveTo>
                      <a:pt x="244185" y="505092"/>
                    </a:moveTo>
                    <a:cubicBezTo>
                      <a:pt x="186601" y="470459"/>
                      <a:pt x="143093" y="418227"/>
                      <a:pt x="113661" y="348397"/>
                    </a:cubicBezTo>
                    <a:cubicBezTo>
                      <a:pt x="69513" y="243653"/>
                      <a:pt x="44485" y="239681"/>
                      <a:pt x="30129" y="156604"/>
                    </a:cubicBezTo>
                    <a:cubicBezTo>
                      <a:pt x="15774" y="73527"/>
                      <a:pt x="15062" y="29187"/>
                      <a:pt x="0" y="0"/>
                    </a:cubicBezTo>
                    <a:cubicBezTo>
                      <a:pt x="39548" y="69859"/>
                      <a:pt x="72510" y="115191"/>
                      <a:pt x="98885" y="135994"/>
                    </a:cubicBezTo>
                    <a:cubicBezTo>
                      <a:pt x="125261" y="156797"/>
                      <a:pt x="157535" y="216401"/>
                      <a:pt x="195709" y="314807"/>
                    </a:cubicBezTo>
                    <a:lnTo>
                      <a:pt x="244185" y="505092"/>
                    </a:lnTo>
                    <a:close/>
                  </a:path>
                </a:pathLst>
              </a:custGeom>
              <a:solidFill>
                <a:srgbClr val="4F9539"/>
              </a:solidFill>
            </p:spPr>
          </p:sp>
        </p:grpSp>
        <p:grpSp>
          <p:nvGrpSpPr>
            <p:cNvPr id="77" name="Group 76">
              <a:extLst>
                <a:ext uri="{D1B61DAB-FF66-45C1-9E84-570EA25EA3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49CA46-3155-4735-B798-1E9E282AE047}"/>
                </a:ext>
              </a:extLst>
            </p:cNvPr>
            <p:cNvGrpSpPr/>
            <p:nvPr/>
          </p:nvGrpSpPr>
          <p:grpSpPr>
            <a:xfrm>
              <a:off x="1470" y="1962577"/>
              <a:ext cx="1114151" cy="1279284"/>
              <a:chOff x="1470" y="1962577"/>
              <a:chExt cx="1114151" cy="1279284"/>
            </a:xfrm>
            <a:grpFill/>
          </p:grpSpPr>
          <p:sp>
            <p:nvSpPr>
              <p:cNvPr id="78" name="Freeform: Shape 77">
                <a:extLst>
                  <a:ext uri="{634A5355-9E29-48AF-8C6C-FAF8FF7E33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E1DC8E-1C45-4823-B444-3E22983D1FB4}"/>
                  </a:ext>
                </a:extLst>
              </p:cNvPr>
              <p:cNvSpPr/>
              <p:nvPr/>
            </p:nvSpPr>
            <p:spPr>
              <a:xfrm>
                <a:off x="433796" y="2502557"/>
                <a:ext cx="332984" cy="739304"/>
              </a:xfrm>
              <a:custGeom>
                <a:avLst/>
                <a:gdLst/>
                <a:ahLst/>
                <a:cxnLst/>
                <a:rect l="0" t="0" r="r" b="b"/>
                <a:pathLst>
                  <a:path w="332984" h="739304">
                    <a:moveTo>
                      <a:pt x="332984" y="739304"/>
                    </a:moveTo>
                    <a:lnTo>
                      <a:pt x="263260" y="625623"/>
                    </a:lnTo>
                    <a:lnTo>
                      <a:pt x="49730" y="108462"/>
                    </a:lnTo>
                    <a:lnTo>
                      <a:pt x="0" y="0"/>
                    </a:lnTo>
                  </a:path>
                </a:pathLst>
              </a:custGeom>
              <a:grpFill/>
              <a:ln>
                <a:solidFill>
                  <a:srgbClr val="41832D"/>
                </a:solidFill>
                <a:prstDash val="solid"/>
              </a:ln>
            </p:spPr>
          </p:sp>
          <p:sp>
            <p:nvSpPr>
              <p:cNvPr id="79" name="Freeform: Shape 78">
                <a:extLst>
                  <a:ext uri="{9DFB1373-477D-4282-9AD8-2F74004BC1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BBC4D1-AD41-4B70-8343-70675184FC64}"/>
                  </a:ext>
                </a:extLst>
              </p:cNvPr>
              <p:cNvSpPr/>
              <p:nvPr/>
            </p:nvSpPr>
            <p:spPr>
              <a:xfrm>
                <a:off x="432157" y="2540787"/>
                <a:ext cx="326362" cy="421544"/>
              </a:xfrm>
              <a:custGeom>
                <a:avLst/>
                <a:gdLst/>
                <a:ahLst/>
                <a:cxnLst/>
                <a:rect l="0" t="0" r="r" b="b"/>
                <a:pathLst>
                  <a:path w="326362" h="421544">
                    <a:moveTo>
                      <a:pt x="56523" y="82244"/>
                    </a:moveTo>
                    <a:cubicBezTo>
                      <a:pt x="49907" y="45830"/>
                      <a:pt x="53614" y="18415"/>
                      <a:pt x="67644" y="0"/>
                    </a:cubicBezTo>
                    <a:moveTo>
                      <a:pt x="51717" y="69491"/>
                    </a:moveTo>
                    <a:cubicBezTo>
                      <a:pt x="35294" y="60010"/>
                      <a:pt x="18055" y="50057"/>
                      <a:pt x="0" y="39632"/>
                    </a:cubicBezTo>
                    <a:moveTo>
                      <a:pt x="190106" y="408967"/>
                    </a:moveTo>
                    <a:cubicBezTo>
                      <a:pt x="147306" y="327016"/>
                      <a:pt x="99362" y="282242"/>
                      <a:pt x="46275" y="274645"/>
                    </a:cubicBezTo>
                    <a:moveTo>
                      <a:pt x="195482" y="421544"/>
                    </a:moveTo>
                    <a:cubicBezTo>
                      <a:pt x="183282" y="369755"/>
                      <a:pt x="189068" y="326802"/>
                      <a:pt x="212838" y="292687"/>
                    </a:cubicBezTo>
                    <a:moveTo>
                      <a:pt x="311381" y="214076"/>
                    </a:moveTo>
                    <a:lnTo>
                      <a:pt x="326362" y="168640"/>
                    </a:lnTo>
                  </a:path>
                </a:pathLst>
              </a:custGeom>
              <a:grpFill/>
              <a:ln>
                <a:solidFill>
                  <a:srgbClr val="41832D"/>
                </a:solidFill>
                <a:prstDash val="solid"/>
              </a:ln>
            </p:spPr>
          </p:sp>
          <p:sp>
            <p:nvSpPr>
              <p:cNvPr id="80" name="Freeform: Shape 79">
                <a:extLst>
                  <a:ext uri="{4445E23C-6D56-4FB3-8B71-3DA7A8729C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DA7ABD-2757-4B3A-99A7-1DDE2F1B8752}"/>
                  </a:ext>
                </a:extLst>
              </p:cNvPr>
              <p:cNvSpPr/>
              <p:nvPr/>
            </p:nvSpPr>
            <p:spPr>
              <a:xfrm>
                <a:off x="593019" y="2765598"/>
                <a:ext cx="268254" cy="380251"/>
              </a:xfrm>
              <a:custGeom>
                <a:avLst/>
                <a:gdLst/>
                <a:ahLst/>
                <a:cxnLst/>
                <a:rect l="0" t="0" r="r" b="b"/>
                <a:pathLst>
                  <a:path w="268255" h="380252">
                    <a:moveTo>
                      <a:pt x="268255" y="380252"/>
                    </a:moveTo>
                    <a:cubicBezTo>
                      <a:pt x="225543" y="301745"/>
                      <a:pt x="191420" y="250470"/>
                      <a:pt x="165886" y="226426"/>
                    </a:cubicBezTo>
                    <a:cubicBezTo>
                      <a:pt x="127586" y="190361"/>
                      <a:pt x="0" y="54001"/>
                      <a:pt x="73281" y="35050"/>
                    </a:cubicBezTo>
                    <a:cubicBezTo>
                      <a:pt x="94304" y="0"/>
                      <a:pt x="123477" y="5046"/>
                      <a:pt x="160799" y="50188"/>
                    </a:cubicBezTo>
                    <a:cubicBezTo>
                      <a:pt x="198121" y="95329"/>
                      <a:pt x="233940" y="205351"/>
                      <a:pt x="268255" y="380252"/>
                    </a:cubicBezTo>
                    <a:close/>
                  </a:path>
                </a:pathLst>
              </a:custGeom>
              <a:solidFill>
                <a:srgbClr val="8FC55D"/>
              </a:solidFill>
            </p:spPr>
          </p:sp>
          <p:sp>
            <p:nvSpPr>
              <p:cNvPr id="81" name="Freeform: Shape 80">
                <a:extLst>
                  <a:ext uri="{01F2B2AB-AB10-49CA-B4F2-6105AA7C4A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8BE131-E9DA-4DD3-92BF-AC7A767DB115}"/>
                  </a:ext>
                </a:extLst>
              </p:cNvPr>
              <p:cNvSpPr/>
              <p:nvPr/>
            </p:nvSpPr>
            <p:spPr>
              <a:xfrm>
                <a:off x="712938" y="2681067"/>
                <a:ext cx="386530" cy="127017"/>
              </a:xfrm>
              <a:custGeom>
                <a:avLst/>
                <a:gdLst/>
                <a:ahLst/>
                <a:cxnLst/>
                <a:rect l="0" t="0" r="r" b="b"/>
                <a:pathLst>
                  <a:path w="386531" h="127017">
                    <a:moveTo>
                      <a:pt x="0" y="100117"/>
                    </a:moveTo>
                    <a:cubicBezTo>
                      <a:pt x="43715" y="127017"/>
                      <a:pt x="100519" y="126218"/>
                      <a:pt x="170412" y="97719"/>
                    </a:cubicBezTo>
                    <a:cubicBezTo>
                      <a:pt x="275251" y="54970"/>
                      <a:pt x="352663" y="26025"/>
                      <a:pt x="374631" y="28113"/>
                    </a:cubicBezTo>
                    <a:cubicBezTo>
                      <a:pt x="386531" y="29244"/>
                      <a:pt x="278906" y="0"/>
                      <a:pt x="87628" y="39285"/>
                    </a:cubicBezTo>
                    <a:cubicBezTo>
                      <a:pt x="54617" y="46064"/>
                      <a:pt x="25408" y="66342"/>
                      <a:pt x="0" y="100117"/>
                    </a:cubicBezTo>
                    <a:close/>
                  </a:path>
                </a:pathLst>
              </a:custGeom>
              <a:solidFill>
                <a:srgbClr val="4F9539"/>
              </a:solidFill>
            </p:spPr>
          </p:sp>
          <p:sp>
            <p:nvSpPr>
              <p:cNvPr id="82" name="Freeform: Shape 81">
                <a:extLst>
                  <a:ext uri="{D4F82D7D-60A3-4610-9912-A9054E65CF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A7C40C-822B-4BEA-9527-48A987A09C02}"/>
                  </a:ext>
                </a:extLst>
              </p:cNvPr>
              <p:cNvSpPr/>
              <p:nvPr/>
            </p:nvSpPr>
            <p:spPr>
              <a:xfrm>
                <a:off x="755242" y="2424114"/>
                <a:ext cx="360379" cy="303398"/>
              </a:xfrm>
              <a:custGeom>
                <a:avLst/>
                <a:gdLst/>
                <a:ahLst/>
                <a:cxnLst/>
                <a:rect l="0" t="0" r="r" b="b"/>
                <a:pathLst>
                  <a:path w="360379" h="303398">
                    <a:moveTo>
                      <a:pt x="0" y="300745"/>
                    </a:moveTo>
                    <a:cubicBezTo>
                      <a:pt x="32116" y="303398"/>
                      <a:pt x="67377" y="287428"/>
                      <a:pt x="105785" y="252834"/>
                    </a:cubicBezTo>
                    <a:cubicBezTo>
                      <a:pt x="163396" y="200943"/>
                      <a:pt x="179237" y="151627"/>
                      <a:pt x="184507" y="142500"/>
                    </a:cubicBezTo>
                    <a:cubicBezTo>
                      <a:pt x="189776" y="133373"/>
                      <a:pt x="232964" y="51873"/>
                      <a:pt x="263164" y="38547"/>
                    </a:cubicBezTo>
                    <a:cubicBezTo>
                      <a:pt x="293365" y="25222"/>
                      <a:pt x="300426" y="19884"/>
                      <a:pt x="330403" y="9942"/>
                    </a:cubicBezTo>
                    <a:cubicBezTo>
                      <a:pt x="360379" y="0"/>
                      <a:pt x="231577" y="14408"/>
                      <a:pt x="120358" y="92280"/>
                    </a:cubicBezTo>
                    <a:cubicBezTo>
                      <a:pt x="46212" y="144194"/>
                      <a:pt x="6093" y="213683"/>
                      <a:pt x="0" y="300745"/>
                    </a:cubicBezTo>
                    <a:close/>
                  </a:path>
                </a:pathLst>
              </a:custGeom>
              <a:solidFill>
                <a:srgbClr val="8FC55D"/>
              </a:solidFill>
            </p:spPr>
          </p:sp>
          <p:sp>
            <p:nvSpPr>
              <p:cNvPr id="83" name="Freeform: Shape 82">
                <a:extLst>
                  <a:ext uri="{3A869024-FAD5-4F9A-905A-BCE14BEA137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9A64E3-81E3-458D-83E6-0BBE5500C2D2}"/>
                  </a:ext>
                </a:extLst>
              </p:cNvPr>
              <p:cNvSpPr/>
              <p:nvPr/>
            </p:nvSpPr>
            <p:spPr>
              <a:xfrm>
                <a:off x="376668" y="2817334"/>
                <a:ext cx="253468" cy="260704"/>
              </a:xfrm>
              <a:custGeom>
                <a:avLst/>
                <a:gdLst/>
                <a:ahLst/>
                <a:cxnLst/>
                <a:rect l="0" t="0" r="r" b="b"/>
                <a:pathLst>
                  <a:path w="253469" h="260704">
                    <a:moveTo>
                      <a:pt x="253469" y="260704"/>
                    </a:moveTo>
                    <a:cubicBezTo>
                      <a:pt x="202612" y="208865"/>
                      <a:pt x="164627" y="173600"/>
                      <a:pt x="139514" y="154908"/>
                    </a:cubicBezTo>
                    <a:cubicBezTo>
                      <a:pt x="101844" y="126871"/>
                      <a:pt x="0" y="64680"/>
                      <a:pt x="47451" y="23684"/>
                    </a:cubicBezTo>
                    <a:cubicBezTo>
                      <a:pt x="55644" y="0"/>
                      <a:pt x="77307" y="116"/>
                      <a:pt x="112439" y="24031"/>
                    </a:cubicBezTo>
                    <a:cubicBezTo>
                      <a:pt x="147572" y="47947"/>
                      <a:pt x="182701" y="97097"/>
                      <a:pt x="217827" y="171480"/>
                    </a:cubicBezTo>
                    <a:lnTo>
                      <a:pt x="253469" y="260704"/>
                    </a:lnTo>
                    <a:close/>
                  </a:path>
                </a:pathLst>
              </a:custGeom>
              <a:solidFill>
                <a:srgbClr val="BDE37A"/>
              </a:solidFill>
            </p:spPr>
          </p:sp>
          <p:sp>
            <p:nvSpPr>
              <p:cNvPr id="84" name="Freeform: Shape 83">
                <a:extLst>
                  <a:ext uri="{EDE74C77-B31F-41B1-B868-31529B3E4B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213180-7375-4A26-AE90-356742262D1A}"/>
                  </a:ext>
                </a:extLst>
              </p:cNvPr>
              <p:cNvSpPr/>
              <p:nvPr/>
            </p:nvSpPr>
            <p:spPr>
              <a:xfrm>
                <a:off x="527272" y="2436795"/>
                <a:ext cx="347561" cy="311351"/>
              </a:xfrm>
              <a:custGeom>
                <a:avLst/>
                <a:gdLst/>
                <a:ahLst/>
                <a:cxnLst/>
                <a:rect l="0" t="0" r="r" b="b"/>
                <a:pathLst>
                  <a:path w="347562" h="311352">
                    <a:moveTo>
                      <a:pt x="48840" y="210350"/>
                    </a:moveTo>
                    <a:cubicBezTo>
                      <a:pt x="16666" y="257827"/>
                      <a:pt x="0" y="311352"/>
                      <a:pt x="75412" y="265235"/>
                    </a:cubicBezTo>
                    <a:cubicBezTo>
                      <a:pt x="101542" y="244621"/>
                      <a:pt x="131010" y="213017"/>
                      <a:pt x="163817" y="170422"/>
                    </a:cubicBezTo>
                    <a:cubicBezTo>
                      <a:pt x="213027" y="106530"/>
                      <a:pt x="326766" y="2459"/>
                      <a:pt x="347562" y="0"/>
                    </a:cubicBezTo>
                    <a:cubicBezTo>
                      <a:pt x="235431" y="56789"/>
                      <a:pt x="165995" y="96757"/>
                      <a:pt x="139253" y="119904"/>
                    </a:cubicBezTo>
                    <a:cubicBezTo>
                      <a:pt x="99141" y="154624"/>
                      <a:pt x="65677" y="186481"/>
                      <a:pt x="48840" y="210350"/>
                    </a:cubicBezTo>
                    <a:close/>
                  </a:path>
                </a:pathLst>
              </a:custGeom>
              <a:solidFill>
                <a:srgbClr val="4F9539"/>
              </a:solidFill>
            </p:spPr>
          </p:sp>
          <p:sp>
            <p:nvSpPr>
              <p:cNvPr id="85" name="Freeform: Shape 84">
                <a:extLst>
                  <a:ext uri="{80CDA821-2ED3-4A44-BEC3-33B314392EC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10C2DF-61CF-41B2-9DF2-18599F674288}"/>
                  </a:ext>
                </a:extLst>
              </p:cNvPr>
              <p:cNvSpPr/>
              <p:nvPr/>
            </p:nvSpPr>
            <p:spPr>
              <a:xfrm>
                <a:off x="418546" y="2571422"/>
                <a:ext cx="382379" cy="278582"/>
              </a:xfrm>
              <a:custGeom>
                <a:avLst/>
                <a:gdLst/>
                <a:ahLst/>
                <a:cxnLst/>
                <a:rect l="0" t="0" r="r" b="b"/>
                <a:pathLst>
                  <a:path w="382380" h="278582">
                    <a:moveTo>
                      <a:pt x="93081" y="248761"/>
                    </a:moveTo>
                    <a:cubicBezTo>
                      <a:pt x="46177" y="275691"/>
                      <a:pt x="20002" y="278582"/>
                      <a:pt x="14557" y="257435"/>
                    </a:cubicBezTo>
                    <a:cubicBezTo>
                      <a:pt x="0" y="244394"/>
                      <a:pt x="13070" y="221757"/>
                      <a:pt x="53767" y="189523"/>
                    </a:cubicBezTo>
                    <a:cubicBezTo>
                      <a:pt x="94463" y="157289"/>
                      <a:pt x="161308" y="115723"/>
                      <a:pt x="254301" y="64824"/>
                    </a:cubicBezTo>
                    <a:cubicBezTo>
                      <a:pt x="324265" y="35706"/>
                      <a:pt x="366958" y="14098"/>
                      <a:pt x="382380" y="0"/>
                    </a:cubicBezTo>
                    <a:cubicBezTo>
                      <a:pt x="310152" y="72649"/>
                      <a:pt x="261298" y="120248"/>
                      <a:pt x="235818" y="142799"/>
                    </a:cubicBezTo>
                    <a:cubicBezTo>
                      <a:pt x="210337" y="165349"/>
                      <a:pt x="162758" y="200670"/>
                      <a:pt x="93081" y="248761"/>
                    </a:cubicBezTo>
                    <a:close/>
                  </a:path>
                </a:pathLst>
              </a:custGeom>
              <a:solidFill>
                <a:srgbClr val="8FC55D"/>
              </a:solidFill>
            </p:spPr>
          </p:sp>
          <p:sp>
            <p:nvSpPr>
              <p:cNvPr id="86" name="Freeform: Shape 85">
                <a:extLst>
                  <a:ext uri="{98B9B272-9E26-4A6F-BC9B-4159FA371A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722D31-F921-4EC9-93EA-8C3598D3FB22}"/>
                  </a:ext>
                </a:extLst>
              </p:cNvPr>
              <p:cNvSpPr/>
              <p:nvPr/>
            </p:nvSpPr>
            <p:spPr>
              <a:xfrm>
                <a:off x="493531" y="2181196"/>
                <a:ext cx="402089" cy="383990"/>
              </a:xfrm>
              <a:custGeom>
                <a:avLst/>
                <a:gdLst/>
                <a:ahLst/>
                <a:cxnLst/>
                <a:rect l="0" t="0" r="r" b="b"/>
                <a:pathLst>
                  <a:path w="402090" h="383990">
                    <a:moveTo>
                      <a:pt x="2670" y="343259"/>
                    </a:moveTo>
                    <a:cubicBezTo>
                      <a:pt x="0" y="374345"/>
                      <a:pt x="12663" y="383990"/>
                      <a:pt x="40659" y="372195"/>
                    </a:cubicBezTo>
                    <a:cubicBezTo>
                      <a:pt x="68655" y="360401"/>
                      <a:pt x="101498" y="336959"/>
                      <a:pt x="139190" y="301872"/>
                    </a:cubicBezTo>
                    <a:cubicBezTo>
                      <a:pt x="192359" y="246591"/>
                      <a:pt x="227348" y="209407"/>
                      <a:pt x="244156" y="190321"/>
                    </a:cubicBezTo>
                    <a:cubicBezTo>
                      <a:pt x="269369" y="161692"/>
                      <a:pt x="385073" y="25902"/>
                      <a:pt x="402090" y="0"/>
                    </a:cubicBezTo>
                    <a:lnTo>
                      <a:pt x="203000" y="113108"/>
                    </a:lnTo>
                    <a:cubicBezTo>
                      <a:pt x="141652" y="153358"/>
                      <a:pt x="94142" y="193307"/>
                      <a:pt x="60470" y="232957"/>
                    </a:cubicBezTo>
                    <a:cubicBezTo>
                      <a:pt x="26798" y="272606"/>
                      <a:pt x="7532" y="309374"/>
                      <a:pt x="2670" y="343259"/>
                    </a:cubicBezTo>
                    <a:close/>
                  </a:path>
                </a:pathLst>
              </a:custGeom>
              <a:solidFill>
                <a:srgbClr val="BDE37A"/>
              </a:solidFill>
            </p:spPr>
          </p:sp>
          <p:sp>
            <p:nvSpPr>
              <p:cNvPr id="87" name="Freeform: Shape 86">
                <a:extLst>
                  <a:ext uri="{52C0E41D-D0BF-41CB-BD08-E80E864776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87207B-BD03-4F81-B4A4-35CFFA13260A}"/>
                  </a:ext>
                </a:extLst>
              </p:cNvPr>
              <p:cNvSpPr/>
              <p:nvPr/>
            </p:nvSpPr>
            <p:spPr>
              <a:xfrm>
                <a:off x="435023" y="2098062"/>
                <a:ext cx="66216" cy="422621"/>
              </a:xfrm>
              <a:custGeom>
                <a:avLst/>
                <a:gdLst/>
                <a:ahLst/>
                <a:cxnLst/>
                <a:rect l="0" t="0" r="r" b="b"/>
                <a:pathLst>
                  <a:path w="66217" h="422621">
                    <a:moveTo>
                      <a:pt x="9164" y="422621"/>
                    </a:moveTo>
                    <a:cubicBezTo>
                      <a:pt x="34782" y="378897"/>
                      <a:pt x="51316" y="315549"/>
                      <a:pt x="58767" y="232578"/>
                    </a:cubicBezTo>
                    <a:cubicBezTo>
                      <a:pt x="66217" y="149607"/>
                      <a:pt x="65176" y="72081"/>
                      <a:pt x="55645" y="0"/>
                    </a:cubicBezTo>
                    <a:cubicBezTo>
                      <a:pt x="28714" y="112547"/>
                      <a:pt x="12198" y="196549"/>
                      <a:pt x="6099" y="252005"/>
                    </a:cubicBezTo>
                    <a:cubicBezTo>
                      <a:pt x="0" y="307461"/>
                      <a:pt x="1021" y="364333"/>
                      <a:pt x="9164" y="422621"/>
                    </a:cubicBezTo>
                    <a:close/>
                  </a:path>
                </a:pathLst>
              </a:custGeom>
              <a:solidFill>
                <a:srgbClr val="4F9539"/>
              </a:solidFill>
            </p:spPr>
          </p:sp>
          <p:sp>
            <p:nvSpPr>
              <p:cNvPr id="88" name="Freeform: Shape 87">
                <a:extLst>
                  <a:ext uri="{760111F1-0380-4919-B327-CB9D603AEB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70120A-73B8-448C-95A3-D65F5E0499EA}"/>
                  </a:ext>
                </a:extLst>
              </p:cNvPr>
              <p:cNvSpPr/>
              <p:nvPr/>
            </p:nvSpPr>
            <p:spPr>
              <a:xfrm>
                <a:off x="348900" y="1962577"/>
                <a:ext cx="99194" cy="537831"/>
              </a:xfrm>
              <a:custGeom>
                <a:avLst/>
                <a:gdLst/>
                <a:ahLst/>
                <a:cxnLst/>
                <a:rect l="0" t="0" r="r" b="b"/>
                <a:pathLst>
                  <a:path w="99194" h="537832">
                    <a:moveTo>
                      <a:pt x="93330" y="537832"/>
                    </a:moveTo>
                    <a:cubicBezTo>
                      <a:pt x="58670" y="515241"/>
                      <a:pt x="36990" y="476064"/>
                      <a:pt x="28291" y="420301"/>
                    </a:cubicBezTo>
                    <a:cubicBezTo>
                      <a:pt x="19593" y="364537"/>
                      <a:pt x="11907" y="316996"/>
                      <a:pt x="5234" y="277676"/>
                    </a:cubicBezTo>
                    <a:cubicBezTo>
                      <a:pt x="0" y="125375"/>
                      <a:pt x="4981" y="32816"/>
                      <a:pt x="20177" y="0"/>
                    </a:cubicBezTo>
                    <a:cubicBezTo>
                      <a:pt x="21229" y="40108"/>
                      <a:pt x="24967" y="67050"/>
                      <a:pt x="31391" y="80827"/>
                    </a:cubicBezTo>
                    <a:cubicBezTo>
                      <a:pt x="41027" y="101492"/>
                      <a:pt x="48890" y="169515"/>
                      <a:pt x="56232" y="200107"/>
                    </a:cubicBezTo>
                    <a:cubicBezTo>
                      <a:pt x="61127" y="220501"/>
                      <a:pt x="67637" y="259930"/>
                      <a:pt x="75761" y="318394"/>
                    </a:cubicBezTo>
                    <a:cubicBezTo>
                      <a:pt x="87916" y="376001"/>
                      <a:pt x="95034" y="417793"/>
                      <a:pt x="97114" y="443771"/>
                    </a:cubicBezTo>
                    <a:cubicBezTo>
                      <a:pt x="99194" y="469749"/>
                      <a:pt x="97933" y="501103"/>
                      <a:pt x="93330" y="537832"/>
                    </a:cubicBezTo>
                    <a:close/>
                  </a:path>
                </a:pathLst>
              </a:custGeom>
              <a:solidFill>
                <a:srgbClr val="8FC55D"/>
              </a:solidFill>
            </p:spPr>
          </p:sp>
          <p:sp>
            <p:nvSpPr>
              <p:cNvPr id="89" name="Freeform: Shape 88">
                <a:extLst>
                  <a:ext uri="{E4BCA44F-839F-4DDE-BC9A-7460F03076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3CF533-D526-4FC0-A214-C4E351BD7859}"/>
                  </a:ext>
                </a:extLst>
              </p:cNvPr>
              <p:cNvSpPr/>
              <p:nvPr/>
            </p:nvSpPr>
            <p:spPr>
              <a:xfrm>
                <a:off x="1470" y="2249182"/>
                <a:ext cx="446877" cy="339183"/>
              </a:xfrm>
              <a:custGeom>
                <a:avLst/>
                <a:gdLst/>
                <a:ahLst/>
                <a:cxnLst/>
                <a:rect l="0" t="0" r="r" b="b"/>
                <a:pathLst>
                  <a:path w="446877" h="339183">
                    <a:moveTo>
                      <a:pt x="446877" y="339183"/>
                    </a:moveTo>
                    <a:cubicBezTo>
                      <a:pt x="379846" y="334467"/>
                      <a:pt x="317368" y="307680"/>
                      <a:pt x="259442" y="258823"/>
                    </a:cubicBezTo>
                    <a:cubicBezTo>
                      <a:pt x="172552" y="185538"/>
                      <a:pt x="148450" y="193362"/>
                      <a:pt x="97942" y="125857"/>
                    </a:cubicBezTo>
                    <a:cubicBezTo>
                      <a:pt x="47435" y="58352"/>
                      <a:pt x="26671" y="19168"/>
                      <a:pt x="0" y="0"/>
                    </a:cubicBezTo>
                    <a:cubicBezTo>
                      <a:pt x="66953" y="44291"/>
                      <a:pt x="116902" y="69717"/>
                      <a:pt x="149847" y="76278"/>
                    </a:cubicBezTo>
                    <a:cubicBezTo>
                      <a:pt x="182792" y="82840"/>
                      <a:pt x="238609" y="121295"/>
                      <a:pt x="317297" y="191645"/>
                    </a:cubicBezTo>
                    <a:lnTo>
                      <a:pt x="446877" y="339183"/>
                    </a:lnTo>
                    <a:close/>
                  </a:path>
                </a:pathLst>
              </a:custGeom>
              <a:solidFill>
                <a:srgbClr val="4F9539"/>
              </a:solidFill>
            </p:spPr>
          </p:sp>
        </p:grpSp>
        <p:grpSp>
          <p:nvGrpSpPr>
            <p:cNvPr id="90" name="Group 89">
              <a:extLst>
                <a:ext uri="{6DFC3007-319D-4478-8C2C-621D1EBB40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BDD5C4-6831-4080-B3BF-14A3C6B5152A}"/>
                </a:ext>
              </a:extLst>
            </p:cNvPr>
            <p:cNvGrpSpPr/>
            <p:nvPr/>
          </p:nvGrpSpPr>
          <p:grpSpPr>
            <a:xfrm>
              <a:off x="801713" y="680226"/>
              <a:ext cx="922601" cy="904980"/>
              <a:chOff x="801713" y="680226"/>
              <a:chExt cx="922601" cy="904980"/>
            </a:xfrm>
            <a:grpFill/>
          </p:grpSpPr>
          <p:sp>
            <p:nvSpPr>
              <p:cNvPr id="91" name="Freeform: Shape 90">
                <a:extLst>
                  <a:ext uri="{19227298-9D34-4F6D-B26D-3E7E92F6D5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070D39-252C-47C8-8E62-80CE656AD69A}"/>
                  </a:ext>
                </a:extLst>
              </p:cNvPr>
              <p:cNvSpPr/>
              <p:nvPr/>
            </p:nvSpPr>
            <p:spPr>
              <a:xfrm>
                <a:off x="801713" y="1030629"/>
                <a:ext cx="311530" cy="499689"/>
              </a:xfrm>
              <a:custGeom>
                <a:avLst/>
                <a:gdLst/>
                <a:ahLst/>
                <a:cxnLst/>
                <a:rect l="0" t="0" r="r" b="b"/>
                <a:pathLst>
                  <a:path w="311530" h="499689">
                    <a:moveTo>
                      <a:pt x="0" y="499689"/>
                    </a:moveTo>
                    <a:cubicBezTo>
                      <a:pt x="83553" y="316385"/>
                      <a:pt x="187397" y="149822"/>
                      <a:pt x="311530" y="0"/>
                    </a:cubicBezTo>
                  </a:path>
                </a:pathLst>
              </a:custGeom>
              <a:grpFill/>
              <a:ln w="19050">
                <a:solidFill>
                  <a:srgbClr val="41832D"/>
                </a:solidFill>
                <a:prstDash val="solid"/>
              </a:ln>
            </p:spPr>
          </p:sp>
          <p:sp>
            <p:nvSpPr>
              <p:cNvPr id="92" name="Freeform: Shape 91">
                <a:extLst>
                  <a:ext uri="{AC39F5A8-6725-4C9A-A925-7488E32966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09C94E-E8C2-4E6F-9713-F693ABEE9F51}"/>
                  </a:ext>
                </a:extLst>
              </p:cNvPr>
              <p:cNvSpPr/>
              <p:nvPr/>
            </p:nvSpPr>
            <p:spPr>
              <a:xfrm>
                <a:off x="866691" y="1211990"/>
                <a:ext cx="559840" cy="182536"/>
              </a:xfrm>
              <a:custGeom>
                <a:avLst/>
                <a:gdLst/>
                <a:ahLst/>
                <a:cxnLst/>
                <a:rect l="0" t="0" r="r" b="b"/>
                <a:pathLst>
                  <a:path w="559840" h="182536">
                    <a:moveTo>
                      <a:pt x="0" y="182536"/>
                    </a:moveTo>
                    <a:cubicBezTo>
                      <a:pt x="181832" y="95824"/>
                      <a:pt x="368445" y="34979"/>
                      <a:pt x="559840" y="0"/>
                    </a:cubicBezTo>
                  </a:path>
                </a:pathLst>
              </a:custGeom>
              <a:grpFill/>
              <a:ln>
                <a:solidFill>
                  <a:srgbClr val="41832D"/>
                </a:solidFill>
                <a:prstDash val="solid"/>
              </a:ln>
            </p:spPr>
          </p:sp>
          <p:sp>
            <p:nvSpPr>
              <p:cNvPr id="93" name="Freeform: Shape 92">
                <a:extLst>
                  <a:ext uri="{0614EBD9-2CA6-4627-8580-0DE8DC3719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22A9A8-4B0A-43C8-A402-60DC2F63A84D}"/>
                  </a:ext>
                </a:extLst>
              </p:cNvPr>
              <p:cNvSpPr/>
              <p:nvPr/>
            </p:nvSpPr>
            <p:spPr>
              <a:xfrm>
                <a:off x="878040" y="1332540"/>
                <a:ext cx="399130" cy="192981"/>
              </a:xfrm>
              <a:custGeom>
                <a:avLst/>
                <a:gdLst/>
                <a:ahLst/>
                <a:cxnLst/>
                <a:rect l="0" t="0" r="r" b="b"/>
                <a:pathLst>
                  <a:path w="399130" h="192981">
                    <a:moveTo>
                      <a:pt x="0" y="53010"/>
                    </a:moveTo>
                    <a:cubicBezTo>
                      <a:pt x="56537" y="85823"/>
                      <a:pt x="103689" y="106512"/>
                      <a:pt x="141455" y="115077"/>
                    </a:cubicBezTo>
                    <a:cubicBezTo>
                      <a:pt x="198104" y="127925"/>
                      <a:pt x="233490" y="132288"/>
                      <a:pt x="312093" y="156612"/>
                    </a:cubicBezTo>
                    <a:cubicBezTo>
                      <a:pt x="364495" y="172828"/>
                      <a:pt x="393508" y="184951"/>
                      <a:pt x="399130" y="192981"/>
                    </a:cubicBezTo>
                    <a:cubicBezTo>
                      <a:pt x="332419" y="118352"/>
                      <a:pt x="238062" y="58645"/>
                      <a:pt x="116058" y="13860"/>
                    </a:cubicBezTo>
                    <a:cubicBezTo>
                      <a:pt x="66098" y="0"/>
                      <a:pt x="28418" y="9930"/>
                      <a:pt x="3017" y="43652"/>
                    </a:cubicBezTo>
                    <a:lnTo>
                      <a:pt x="0" y="53010"/>
                    </a:lnTo>
                    <a:close/>
                  </a:path>
                </a:pathLst>
              </a:custGeom>
              <a:solidFill>
                <a:srgbClr val="4F9539"/>
              </a:solidFill>
            </p:spPr>
          </p:sp>
          <p:sp>
            <p:nvSpPr>
              <p:cNvPr id="94" name="Freeform: Shape 93">
                <a:extLst>
                  <a:ext uri="{7A46ACBD-1766-411F-9647-0AE721E87A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8B9397-801A-42AF-9A45-F8351F32E1A8}"/>
                  </a:ext>
                </a:extLst>
              </p:cNvPr>
              <p:cNvSpPr/>
              <p:nvPr/>
            </p:nvSpPr>
            <p:spPr>
              <a:xfrm>
                <a:off x="1071370" y="680226"/>
                <a:ext cx="204349" cy="346103"/>
              </a:xfrm>
              <a:custGeom>
                <a:avLst/>
                <a:gdLst/>
                <a:ahLst/>
                <a:cxnLst/>
                <a:rect l="0" t="0" r="r" b="b"/>
                <a:pathLst>
                  <a:path w="204349" h="346103">
                    <a:moveTo>
                      <a:pt x="55265" y="345750"/>
                    </a:moveTo>
                    <a:cubicBezTo>
                      <a:pt x="87915" y="297581"/>
                      <a:pt x="109215" y="256993"/>
                      <a:pt x="119167" y="223987"/>
                    </a:cubicBezTo>
                    <a:cubicBezTo>
                      <a:pt x="134094" y="174479"/>
                      <a:pt x="140165" y="143325"/>
                      <a:pt x="166647" y="75033"/>
                    </a:cubicBezTo>
                    <a:cubicBezTo>
                      <a:pt x="184302" y="29506"/>
                      <a:pt x="196869" y="4494"/>
                      <a:pt x="204349" y="0"/>
                    </a:cubicBezTo>
                    <a:cubicBezTo>
                      <a:pt x="110276" y="94355"/>
                      <a:pt x="53357" y="162466"/>
                      <a:pt x="33593" y="204334"/>
                    </a:cubicBezTo>
                    <a:cubicBezTo>
                      <a:pt x="3946" y="267136"/>
                      <a:pt x="0" y="307303"/>
                      <a:pt x="36966" y="346103"/>
                    </a:cubicBezTo>
                    <a:lnTo>
                      <a:pt x="55265" y="345750"/>
                    </a:lnTo>
                    <a:close/>
                  </a:path>
                </a:pathLst>
              </a:custGeom>
              <a:solidFill>
                <a:srgbClr val="8FC55D"/>
              </a:solidFill>
            </p:spPr>
          </p:sp>
          <p:sp>
            <p:nvSpPr>
              <p:cNvPr id="95" name="Freeform: Shape 94">
                <a:extLst>
                  <a:ext uri="{0E4B39C6-1468-4BF7-B73F-231A25C112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431D8E-E6CA-4E1C-8728-C00BBABB2B78}"/>
                  </a:ext>
                </a:extLst>
              </p:cNvPr>
              <p:cNvSpPr/>
              <p:nvPr/>
            </p:nvSpPr>
            <p:spPr>
              <a:xfrm>
                <a:off x="1095738" y="937137"/>
                <a:ext cx="282597" cy="99986"/>
              </a:xfrm>
              <a:custGeom>
                <a:avLst/>
                <a:gdLst/>
                <a:ahLst/>
                <a:cxnLst/>
                <a:rect l="0" t="0" r="r" b="b"/>
                <a:pathLst>
                  <a:path w="282597" h="99987">
                    <a:moveTo>
                      <a:pt x="1295" y="99987"/>
                    </a:moveTo>
                    <a:cubicBezTo>
                      <a:pt x="45408" y="96199"/>
                      <a:pt x="80005" y="88973"/>
                      <a:pt x="105085" y="78309"/>
                    </a:cubicBezTo>
                    <a:cubicBezTo>
                      <a:pt x="142704" y="62314"/>
                      <a:pt x="165001" y="50090"/>
                      <a:pt x="219334" y="31853"/>
                    </a:cubicBezTo>
                    <a:cubicBezTo>
                      <a:pt x="255557" y="19695"/>
                      <a:pt x="276644" y="14879"/>
                      <a:pt x="282597" y="17406"/>
                    </a:cubicBezTo>
                    <a:cubicBezTo>
                      <a:pt x="218749" y="0"/>
                      <a:pt x="143503" y="3310"/>
                      <a:pt x="56859" y="27335"/>
                    </a:cubicBezTo>
                    <a:cubicBezTo>
                      <a:pt x="22851" y="39901"/>
                      <a:pt x="3898" y="61795"/>
                      <a:pt x="0" y="93018"/>
                    </a:cubicBezTo>
                    <a:lnTo>
                      <a:pt x="1295" y="99987"/>
                    </a:lnTo>
                    <a:close/>
                  </a:path>
                </a:pathLst>
              </a:custGeom>
              <a:solidFill>
                <a:srgbClr val="4F9539"/>
              </a:solidFill>
            </p:spPr>
          </p:sp>
          <p:sp>
            <p:nvSpPr>
              <p:cNvPr id="96" name="Freeform: Shape 95">
                <a:extLst>
                  <a:ext uri="{3E84D1CC-000D-4B42-9494-E5AF33D41E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E576FE-4457-4834-9383-67B3C80F510C}"/>
                  </a:ext>
                </a:extLst>
              </p:cNvPr>
              <p:cNvSpPr/>
              <p:nvPr/>
            </p:nvSpPr>
            <p:spPr>
              <a:xfrm>
                <a:off x="927252" y="1245200"/>
                <a:ext cx="481837" cy="119124"/>
              </a:xfrm>
              <a:custGeom>
                <a:avLst/>
                <a:gdLst/>
                <a:ahLst/>
                <a:cxnLst/>
                <a:rect l="0" t="0" r="r" b="b"/>
                <a:pathLst>
                  <a:path w="481837" h="119125">
                    <a:moveTo>
                      <a:pt x="3346" y="117749"/>
                    </a:moveTo>
                    <a:cubicBezTo>
                      <a:pt x="79805" y="119125"/>
                      <a:pt x="139108" y="114048"/>
                      <a:pt x="181256" y="102519"/>
                    </a:cubicBezTo>
                    <a:cubicBezTo>
                      <a:pt x="244477" y="85226"/>
                      <a:pt x="281521" y="71009"/>
                      <a:pt x="373587" y="53071"/>
                    </a:cubicBezTo>
                    <a:cubicBezTo>
                      <a:pt x="434964" y="41112"/>
                      <a:pt x="471048" y="37423"/>
                      <a:pt x="481837" y="42003"/>
                    </a:cubicBezTo>
                    <a:cubicBezTo>
                      <a:pt x="367615" y="6904"/>
                      <a:pt x="236704" y="0"/>
                      <a:pt x="89105" y="21291"/>
                    </a:cubicBezTo>
                    <a:cubicBezTo>
                      <a:pt x="31658" y="34184"/>
                      <a:pt x="1957" y="62909"/>
                      <a:pt x="0" y="107467"/>
                    </a:cubicBezTo>
                    <a:lnTo>
                      <a:pt x="3346" y="117749"/>
                    </a:lnTo>
                    <a:close/>
                  </a:path>
                </a:pathLst>
              </a:custGeom>
              <a:solidFill>
                <a:srgbClr val="8FC55D"/>
              </a:solidFill>
            </p:spPr>
          </p:sp>
          <p:sp>
            <p:nvSpPr>
              <p:cNvPr id="97" name="Freeform: Shape 96">
                <a:extLst>
                  <a:ext uri="{00F45594-E209-4DAE-A157-E97AD96E59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F1C7D3-98EA-4E12-BE92-3287398CE67B}"/>
                  </a:ext>
                </a:extLst>
              </p:cNvPr>
              <p:cNvSpPr/>
              <p:nvPr/>
            </p:nvSpPr>
            <p:spPr>
              <a:xfrm>
                <a:off x="1398947" y="1079086"/>
                <a:ext cx="325367" cy="165460"/>
              </a:xfrm>
              <a:custGeom>
                <a:avLst/>
                <a:gdLst/>
                <a:ahLst/>
                <a:cxnLst/>
                <a:rect l="0" t="0" r="r" b="b"/>
                <a:pathLst>
                  <a:path w="325368" h="165461">
                    <a:moveTo>
                      <a:pt x="325368" y="0"/>
                    </a:moveTo>
                    <a:cubicBezTo>
                      <a:pt x="245889" y="68192"/>
                      <a:pt x="181003" y="112817"/>
                      <a:pt x="130711" y="133874"/>
                    </a:cubicBezTo>
                    <a:cubicBezTo>
                      <a:pt x="55272" y="165461"/>
                      <a:pt x="0" y="148549"/>
                      <a:pt x="8473" y="115275"/>
                    </a:cubicBezTo>
                    <a:cubicBezTo>
                      <a:pt x="16945" y="82000"/>
                      <a:pt x="31310" y="68605"/>
                      <a:pt x="73124" y="54986"/>
                    </a:cubicBezTo>
                    <a:cubicBezTo>
                      <a:pt x="114938" y="41368"/>
                      <a:pt x="139013" y="45512"/>
                      <a:pt x="197494" y="33807"/>
                    </a:cubicBezTo>
                    <a:cubicBezTo>
                      <a:pt x="236481" y="26003"/>
                      <a:pt x="279106" y="14734"/>
                      <a:pt x="325368" y="0"/>
                    </a:cubicBezTo>
                    <a:close/>
                  </a:path>
                </a:pathLst>
              </a:custGeom>
              <a:solidFill>
                <a:srgbClr val="8FC55D"/>
              </a:solidFill>
            </p:spPr>
          </p:sp>
          <p:sp>
            <p:nvSpPr>
              <p:cNvPr id="98" name="Freeform: Shape 97">
                <a:extLst>
                  <a:ext uri="{AD70CC0C-001F-4089-986E-CC2B619E04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3C12F5-C2FB-41BF-B5E3-ECFC976C0D79}"/>
                  </a:ext>
                </a:extLst>
              </p:cNvPr>
              <p:cNvSpPr/>
              <p:nvPr/>
            </p:nvSpPr>
            <p:spPr>
              <a:xfrm>
                <a:off x="1385928" y="1001872"/>
                <a:ext cx="310773" cy="211421"/>
              </a:xfrm>
              <a:custGeom>
                <a:avLst/>
                <a:gdLst/>
                <a:ahLst/>
                <a:cxnLst/>
                <a:rect l="0" t="0" r="r" b="b"/>
                <a:pathLst>
                  <a:path w="310773" h="211421">
                    <a:moveTo>
                      <a:pt x="16275" y="211421"/>
                    </a:moveTo>
                    <a:cubicBezTo>
                      <a:pt x="67109" y="187857"/>
                      <a:pt x="104816" y="164922"/>
                      <a:pt x="129396" y="142618"/>
                    </a:cubicBezTo>
                    <a:cubicBezTo>
                      <a:pt x="166267" y="109160"/>
                      <a:pt x="186727" y="86459"/>
                      <a:pt x="242448" y="43230"/>
                    </a:cubicBezTo>
                    <a:cubicBezTo>
                      <a:pt x="279596" y="14410"/>
                      <a:pt x="302371" y="0"/>
                      <a:pt x="310773" y="0"/>
                    </a:cubicBezTo>
                    <a:cubicBezTo>
                      <a:pt x="225578" y="10149"/>
                      <a:pt x="137269" y="47045"/>
                      <a:pt x="45845" y="110689"/>
                    </a:cubicBezTo>
                    <a:cubicBezTo>
                      <a:pt x="11552" y="138952"/>
                      <a:pt x="0" y="170289"/>
                      <a:pt x="11188" y="204702"/>
                    </a:cubicBezTo>
                    <a:lnTo>
                      <a:pt x="16275" y="211421"/>
                    </a:lnTo>
                    <a:close/>
                  </a:path>
                </a:pathLst>
              </a:custGeom>
              <a:solidFill>
                <a:srgbClr val="4F9539"/>
              </a:solidFill>
            </p:spPr>
          </p:sp>
          <p:sp>
            <p:nvSpPr>
              <p:cNvPr id="99" name="Freeform: Shape 98">
                <a:extLst>
                  <a:ext uri="{B4409967-1A3E-408B-AC51-0139E2A03A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C32CABB-6973-47C4-8A07-ACC38DC2B4E9}"/>
                  </a:ext>
                </a:extLst>
              </p:cNvPr>
              <p:cNvSpPr/>
              <p:nvPr/>
            </p:nvSpPr>
            <p:spPr>
              <a:xfrm>
                <a:off x="882323" y="973858"/>
                <a:ext cx="221649" cy="386069"/>
              </a:xfrm>
              <a:custGeom>
                <a:avLst/>
                <a:gdLst/>
                <a:ahLst/>
                <a:cxnLst/>
                <a:rect l="0" t="0" r="r" b="b"/>
                <a:pathLst>
                  <a:path w="221650" h="386070">
                    <a:moveTo>
                      <a:pt x="47128" y="386070"/>
                    </a:moveTo>
                    <a:cubicBezTo>
                      <a:pt x="84807" y="332516"/>
                      <a:pt x="109570" y="287270"/>
                      <a:pt x="121414" y="250331"/>
                    </a:cubicBezTo>
                    <a:cubicBezTo>
                      <a:pt x="139180" y="194923"/>
                      <a:pt x="146623" y="159992"/>
                      <a:pt x="177759" y="83678"/>
                    </a:cubicBezTo>
                    <a:cubicBezTo>
                      <a:pt x="198516" y="32802"/>
                      <a:pt x="213146" y="4910"/>
                      <a:pt x="221650" y="0"/>
                    </a:cubicBezTo>
                    <a:cubicBezTo>
                      <a:pt x="141353" y="60055"/>
                      <a:pt x="73534" y="149001"/>
                      <a:pt x="18193" y="266838"/>
                    </a:cubicBezTo>
                    <a:cubicBezTo>
                      <a:pt x="0" y="315483"/>
                      <a:pt x="6620" y="353950"/>
                      <a:pt x="38052" y="382242"/>
                    </a:cubicBezTo>
                    <a:lnTo>
                      <a:pt x="47128" y="386070"/>
                    </a:lnTo>
                    <a:close/>
                  </a:path>
                </a:pathLst>
              </a:custGeom>
              <a:solidFill>
                <a:srgbClr val="4F9539"/>
              </a:solidFill>
            </p:spPr>
          </p:sp>
          <p:sp>
            <p:nvSpPr>
              <p:cNvPr id="100" name="Freeform: Shape 99">
                <a:extLst>
                  <a:ext uri="{3DACCCCF-AED6-40BE-B709-619CF73DEE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F6FCD0-63A2-45FB-9A13-EB581EAAAAEC}"/>
                  </a:ext>
                </a:extLst>
              </p:cNvPr>
              <p:cNvSpPr/>
              <p:nvPr/>
            </p:nvSpPr>
            <p:spPr>
              <a:xfrm>
                <a:off x="827592" y="1346509"/>
                <a:ext cx="295087" cy="238697"/>
              </a:xfrm>
              <a:custGeom>
                <a:avLst/>
                <a:gdLst/>
                <a:ahLst/>
                <a:cxnLst/>
                <a:rect l="0" t="0" r="r" b="b"/>
                <a:pathLst>
                  <a:path w="295087" h="238698">
                    <a:moveTo>
                      <a:pt x="295087" y="236343"/>
                    </a:moveTo>
                    <a:cubicBezTo>
                      <a:pt x="276378" y="238698"/>
                      <a:pt x="253897" y="227975"/>
                      <a:pt x="227644" y="204173"/>
                    </a:cubicBezTo>
                    <a:cubicBezTo>
                      <a:pt x="147199" y="161178"/>
                      <a:pt x="105112" y="137921"/>
                      <a:pt x="101384" y="134403"/>
                    </a:cubicBezTo>
                    <a:cubicBezTo>
                      <a:pt x="95792" y="129126"/>
                      <a:pt x="0" y="68850"/>
                      <a:pt x="37998" y="29025"/>
                    </a:cubicBezTo>
                    <a:cubicBezTo>
                      <a:pt x="53591" y="0"/>
                      <a:pt x="79530" y="3680"/>
                      <a:pt x="115816" y="40066"/>
                    </a:cubicBezTo>
                    <a:cubicBezTo>
                      <a:pt x="146854" y="72846"/>
                      <a:pt x="167199" y="96168"/>
                      <a:pt x="176851" y="110033"/>
                    </a:cubicBezTo>
                    <a:cubicBezTo>
                      <a:pt x="191328" y="130830"/>
                      <a:pt x="243838" y="191898"/>
                      <a:pt x="256526" y="204614"/>
                    </a:cubicBezTo>
                    <a:cubicBezTo>
                      <a:pt x="264985" y="213090"/>
                      <a:pt x="277839" y="223667"/>
                      <a:pt x="295087" y="236343"/>
                    </a:cubicBezTo>
                    <a:close/>
                  </a:path>
                </a:pathLst>
              </a:custGeom>
              <a:solidFill>
                <a:srgbClr val="8FC55D"/>
              </a:solidFill>
            </p:spPr>
          </p:sp>
          <p:sp>
            <p:nvSpPr>
              <p:cNvPr id="101" name="Freeform: Shape 100">
                <a:extLst>
                  <a:ext uri="{5109B7AF-7CCB-42AB-9B2E-FC6D6B31C6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BCF71F-3C83-48A8-87D8-F24033724A17}"/>
                  </a:ext>
                </a:extLst>
              </p:cNvPr>
              <p:cNvSpPr/>
              <p:nvPr/>
            </p:nvSpPr>
            <p:spPr>
              <a:xfrm>
                <a:off x="1081243" y="1024275"/>
                <a:ext cx="259087" cy="75437"/>
              </a:xfrm>
              <a:custGeom>
                <a:avLst/>
                <a:gdLst/>
                <a:ahLst/>
                <a:cxnLst/>
                <a:rect l="0" t="0" r="r" b="b"/>
                <a:pathLst>
                  <a:path w="259088" h="75438">
                    <a:moveTo>
                      <a:pt x="259088" y="55408"/>
                    </a:moveTo>
                    <a:cubicBezTo>
                      <a:pt x="248217" y="64916"/>
                      <a:pt x="229351" y="67735"/>
                      <a:pt x="202490" y="63866"/>
                    </a:cubicBezTo>
                    <a:cubicBezTo>
                      <a:pt x="133000" y="71019"/>
                      <a:pt x="96318" y="74277"/>
                      <a:pt x="92444" y="73640"/>
                    </a:cubicBezTo>
                    <a:cubicBezTo>
                      <a:pt x="86634" y="72684"/>
                      <a:pt x="0" y="75438"/>
                      <a:pt x="7070" y="33878"/>
                    </a:cubicBezTo>
                    <a:cubicBezTo>
                      <a:pt x="4540" y="8772"/>
                      <a:pt x="22586" y="0"/>
                      <a:pt x="61207" y="7562"/>
                    </a:cubicBezTo>
                    <a:cubicBezTo>
                      <a:pt x="94952" y="15082"/>
                      <a:pt x="117857" y="21177"/>
                      <a:pt x="129923" y="25847"/>
                    </a:cubicBezTo>
                    <a:cubicBezTo>
                      <a:pt x="148022" y="32851"/>
                      <a:pt x="207515" y="49137"/>
                      <a:pt x="221016" y="51776"/>
                    </a:cubicBezTo>
                    <a:cubicBezTo>
                      <a:pt x="230017" y="53536"/>
                      <a:pt x="242708" y="54746"/>
                      <a:pt x="259088" y="55408"/>
                    </a:cubicBezTo>
                    <a:close/>
                  </a:path>
                </a:pathLst>
              </a:custGeom>
              <a:solidFill>
                <a:srgbClr val="8FC55D"/>
              </a:solidFill>
            </p:spPr>
          </p:sp>
        </p:grpSp>
        <p:grpSp>
          <p:nvGrpSpPr>
            <p:cNvPr id="102" name="Group 101">
              <a:extLst>
                <a:ext uri="{D50FFBFA-9D3D-4D53-8AA9-3BC26E3775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D5954D-DD1A-413D-B6B0-134E8ACC6E6E}"/>
                </a:ext>
              </a:extLst>
            </p:cNvPr>
            <p:cNvGrpSpPr/>
            <p:nvPr/>
          </p:nvGrpSpPr>
          <p:grpSpPr>
            <a:xfrm>
              <a:off x="742219" y="134800"/>
              <a:ext cx="430202" cy="665268"/>
              <a:chOff x="742219" y="134800"/>
              <a:chExt cx="430202" cy="665268"/>
            </a:xfrm>
            <a:grpFill/>
          </p:grpSpPr>
          <p:sp>
            <p:nvSpPr>
              <p:cNvPr id="103" name="Freeform: Shape 102">
                <a:extLst>
                  <a:ext uri="{FD0585F8-3324-4F5C-829F-15008CD666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7C03ED-5C54-4A38-895A-23356694C2D2}"/>
                  </a:ext>
                </a:extLst>
              </p:cNvPr>
              <p:cNvSpPr/>
              <p:nvPr/>
            </p:nvSpPr>
            <p:spPr>
              <a:xfrm>
                <a:off x="770869" y="37079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04" name="Freeform: Shape 103">
                <a:extLst>
                  <a:ext uri="{2D4BA3B9-5292-4B27-9BCD-22A9094BDE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71AC3F-6DA6-40FD-8ABD-B3AF7C59D6A5}"/>
                  </a:ext>
                </a:extLst>
              </p:cNvPr>
              <p:cNvSpPr/>
              <p:nvPr/>
            </p:nvSpPr>
            <p:spPr>
              <a:xfrm>
                <a:off x="802596" y="400091"/>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05" name="Freeform: Shape 104">
                <a:extLst>
                  <a:ext uri="{86A395EB-146A-4055-B684-FDD54718C4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996619-2C12-4685-9CFB-DB887B93D29F}"/>
                  </a:ext>
                </a:extLst>
              </p:cNvPr>
              <p:cNvSpPr/>
              <p:nvPr/>
            </p:nvSpPr>
            <p:spPr>
              <a:xfrm>
                <a:off x="843039" y="543402"/>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06" name="Freeform: Shape 105">
                <a:extLst>
                  <a:ext uri="{4983C5F9-9A2A-4D14-AD9C-C966F074C9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B33208-EC4F-4BEE-B957-02DFE1F3AEEB}"/>
                  </a:ext>
                </a:extLst>
              </p:cNvPr>
              <p:cNvSpPr/>
              <p:nvPr/>
            </p:nvSpPr>
            <p:spPr>
              <a:xfrm>
                <a:off x="903424" y="562460"/>
                <a:ext cx="170828" cy="101853"/>
              </a:xfrm>
              <a:custGeom>
                <a:avLst/>
                <a:gdLst/>
                <a:ahLst/>
                <a:cxnLst/>
                <a:rect l="0" t="0" r="r" b="b"/>
                <a:pathLst>
                  <a:path w="170828" h="101853">
                    <a:moveTo>
                      <a:pt x="0" y="4771"/>
                    </a:moveTo>
                    <a:cubicBezTo>
                      <a:pt x="8098" y="29124"/>
                      <a:pt x="30112" y="47074"/>
                      <a:pt x="66042" y="58621"/>
                    </a:cubicBezTo>
                    <a:cubicBezTo>
                      <a:pt x="119937" y="75942"/>
                      <a:pt x="158891"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07" name="Freeform: Shape 106">
                <a:extLst>
                  <a:ext uri="{A4F1401C-8124-4FA8-B4BA-8F01B60A04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D965C1-EE25-4766-B5C5-01380D672D9F}"/>
                  </a:ext>
                </a:extLst>
              </p:cNvPr>
              <p:cNvSpPr/>
              <p:nvPr/>
            </p:nvSpPr>
            <p:spPr>
              <a:xfrm>
                <a:off x="937730" y="514142"/>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08" name="Freeform: Shape 107">
                <a:extLst>
                  <a:ext uri="{654356C0-7C3F-4D05-8FA7-D21ADFDC09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5518B3-6C14-47F3-A9C5-F6DFFFC539E0}"/>
                  </a:ext>
                </a:extLst>
              </p:cNvPr>
              <p:cNvSpPr/>
              <p:nvPr/>
            </p:nvSpPr>
            <p:spPr>
              <a:xfrm>
                <a:off x="742219" y="49088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09" name="Freeform: Shape 108">
                <a:extLst>
                  <a:ext uri="{DF64B99F-3142-4E4D-BF42-BE833D12A8F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710CEF-63A5-4948-9D36-0FD760CBD791}"/>
                  </a:ext>
                </a:extLst>
              </p:cNvPr>
              <p:cNvSpPr/>
              <p:nvPr/>
            </p:nvSpPr>
            <p:spPr>
              <a:xfrm>
                <a:off x="842928" y="466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10" name="Freeform: Shape 109">
                <a:extLst>
                  <a:ext uri="{1A0E46E5-256E-4308-B49C-88880BE462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2360F2-4C0E-4198-8F7D-373395BD2193}"/>
                  </a:ext>
                </a:extLst>
              </p:cNvPr>
              <p:cNvSpPr/>
              <p:nvPr/>
            </p:nvSpPr>
            <p:spPr>
              <a:xfrm>
                <a:off x="776209" y="48140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11" name="Freeform: Shape 110">
                <a:extLst>
                  <a:ext uri="{09CE901F-0987-4148-84EE-A1B8AEBF78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DDFE53-9728-4736-BCF1-8A0332DE69CD}"/>
                  </a:ext>
                </a:extLst>
              </p:cNvPr>
              <p:cNvSpPr/>
              <p:nvPr/>
            </p:nvSpPr>
            <p:spPr>
              <a:xfrm>
                <a:off x="891907" y="37117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12" name="Freeform: Shape 111">
                <a:extLst>
                  <a:ext uri="{AD0951A6-530B-4F1B-B9CB-DA8275BBF0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57920E-69E0-48CB-A79C-6E321C1EA09C}"/>
                  </a:ext>
                </a:extLst>
              </p:cNvPr>
              <p:cNvSpPr/>
              <p:nvPr/>
            </p:nvSpPr>
            <p:spPr>
              <a:xfrm>
                <a:off x="884210" y="234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13" name="Freeform: Shape 112">
                <a:extLst>
                  <a:ext uri="{603DA3B0-7FA7-4AA1-8135-FDAA2ED1F8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9F7F7F-4DC3-453F-AA8F-302A938E58D7}"/>
                  </a:ext>
                </a:extLst>
              </p:cNvPr>
              <p:cNvSpPr/>
              <p:nvPr/>
            </p:nvSpPr>
            <p:spPr>
              <a:xfrm>
                <a:off x="883961" y="143171"/>
                <a:ext cx="150851" cy="229512"/>
              </a:xfrm>
              <a:custGeom>
                <a:avLst/>
                <a:gdLst/>
                <a:ahLst/>
                <a:cxnLst/>
                <a:rect l="0" t="0" r="r" b="b"/>
                <a:pathLst>
                  <a:path w="150852" h="229512">
                    <a:moveTo>
                      <a:pt x="6015" y="229512"/>
                    </a:moveTo>
                    <a:cubicBezTo>
                      <a:pt x="0" y="209720"/>
                      <a:pt x="4288"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8" y="184083"/>
                      <a:pt x="37695" y="194701"/>
                    </a:cubicBezTo>
                    <a:cubicBezTo>
                      <a:pt x="30142" y="205320"/>
                      <a:pt x="19583" y="216924"/>
                      <a:pt x="6015" y="229512"/>
                    </a:cubicBezTo>
                    <a:close/>
                  </a:path>
                </a:pathLst>
              </a:custGeom>
              <a:solidFill>
                <a:srgbClr val="8FC55D"/>
              </a:solidFill>
            </p:spPr>
          </p:sp>
          <p:sp>
            <p:nvSpPr>
              <p:cNvPr id="114" name="Freeform: Shape 113">
                <a:extLst>
                  <a:ext uri="{999D430E-68B9-426A-AF13-AF72D2EAC0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DF0A0A-D76F-4F71-A16A-312614BECA16}"/>
                  </a:ext>
                </a:extLst>
              </p:cNvPr>
              <p:cNvSpPr/>
              <p:nvPr/>
            </p:nvSpPr>
            <p:spPr>
              <a:xfrm>
                <a:off x="796613" y="13480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1"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15" name="Group 114">
              <a:extLst>
                <a:ext uri="{A6A3B732-E150-485D-A717-80EE492ADD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607CDF-65AB-41F0-BF8C-80E2627B2B2A}"/>
                </a:ext>
              </a:extLst>
            </p:cNvPr>
            <p:cNvGrpSpPr/>
            <p:nvPr/>
          </p:nvGrpSpPr>
          <p:grpSpPr>
            <a:xfrm>
              <a:off x="446944" y="1450"/>
              <a:ext cx="430202" cy="665268"/>
              <a:chOff x="446944" y="1450"/>
              <a:chExt cx="430202" cy="665268"/>
            </a:xfrm>
            <a:grpFill/>
          </p:grpSpPr>
          <p:sp>
            <p:nvSpPr>
              <p:cNvPr id="116" name="Freeform: Shape 115">
                <a:extLst>
                  <a:ext uri="{B5EF6B0B-FEED-4B67-B010-C7ABF3DC8E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A3DA00-8DDD-483E-9633-C6E6DFCEF2B5}"/>
                  </a:ext>
                </a:extLst>
              </p:cNvPr>
              <p:cNvSpPr/>
              <p:nvPr/>
            </p:nvSpPr>
            <p:spPr>
              <a:xfrm>
                <a:off x="475593" y="23744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17" name="Freeform: Shape 116">
                <a:extLst>
                  <a:ext uri="{5F5293CA-AD40-4900-A277-AB7BAEBEC0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6EC061-ABE7-43B9-9D88-F9161BD68CF5}"/>
                  </a:ext>
                </a:extLst>
              </p:cNvPr>
              <p:cNvSpPr/>
              <p:nvPr/>
            </p:nvSpPr>
            <p:spPr>
              <a:xfrm>
                <a:off x="507321" y="266742"/>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18" name="Freeform: Shape 117">
                <a:extLst>
                  <a:ext uri="{A050286D-80AE-40FF-8F8B-849930DD6C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3147F6E-FF4E-4858-841E-9239FC789FF9}"/>
                  </a:ext>
                </a:extLst>
              </p:cNvPr>
              <p:cNvSpPr/>
              <p:nvPr/>
            </p:nvSpPr>
            <p:spPr>
              <a:xfrm>
                <a:off x="547764" y="410053"/>
                <a:ext cx="65135" cy="211176"/>
              </a:xfrm>
              <a:custGeom>
                <a:avLst/>
                <a:gdLst/>
                <a:ahLst/>
                <a:cxnLst/>
                <a:rect l="0" t="0" r="r" b="b"/>
                <a:pathLst>
                  <a:path w="65136" h="211177">
                    <a:moveTo>
                      <a:pt x="0" y="211177"/>
                    </a:moveTo>
                    <a:cubicBezTo>
                      <a:pt x="8872" y="167379"/>
                      <a:pt x="12281" y="136773"/>
                      <a:pt x="10229" y="119358"/>
                    </a:cubicBezTo>
                    <a:cubicBezTo>
                      <a:pt x="7150" y="93234"/>
                      <a:pt x="2107"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19" name="Freeform: Shape 118">
                <a:extLst>
                  <a:ext uri="{A649A9D1-D96A-4FF5-8F3D-B8B32E1D821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9157F6-35CE-4261-B0E2-997FC1C1F85F}"/>
                  </a:ext>
                </a:extLst>
              </p:cNvPr>
              <p:cNvSpPr/>
              <p:nvPr/>
            </p:nvSpPr>
            <p:spPr>
              <a:xfrm>
                <a:off x="608149" y="42911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20" name="Freeform: Shape 119">
                <a:extLst>
                  <a:ext uri="{12411658-C9F4-448A-B7EF-9017D773DA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4FA017-3058-4CCF-97E0-F02A06FE4BB0}"/>
                  </a:ext>
                </a:extLst>
              </p:cNvPr>
              <p:cNvSpPr/>
              <p:nvPr/>
            </p:nvSpPr>
            <p:spPr>
              <a:xfrm>
                <a:off x="642455" y="380793"/>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21" name="Freeform: Shape 120">
                <a:extLst>
                  <a:ext uri="{1BDF59BB-8AE1-429A-A7CA-E8800697C5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1BC454-EF83-47B8-B50A-A409563D5A6B}"/>
                  </a:ext>
                </a:extLst>
              </p:cNvPr>
              <p:cNvSpPr/>
              <p:nvPr/>
            </p:nvSpPr>
            <p:spPr>
              <a:xfrm>
                <a:off x="446944" y="35753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22" name="Freeform: Shape 121">
                <a:extLst>
                  <a:ext uri="{088EC900-1F44-43EA-AF55-9EDB70A5C4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A81738-9D12-4D0D-A8BE-1D90C7A06111}"/>
                  </a:ext>
                </a:extLst>
              </p:cNvPr>
              <p:cNvSpPr/>
              <p:nvPr/>
            </p:nvSpPr>
            <p:spPr>
              <a:xfrm>
                <a:off x="547653" y="332710"/>
                <a:ext cx="233190" cy="35920"/>
              </a:xfrm>
              <a:custGeom>
                <a:avLst/>
                <a:gdLst/>
                <a:ahLst/>
                <a:cxnLst/>
                <a:rect l="0" t="0" r="r" b="b"/>
                <a:pathLst>
                  <a:path w="233190" h="35920">
                    <a:moveTo>
                      <a:pt x="51168"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8" y="5856"/>
                    </a:cubicBezTo>
                    <a:close/>
                  </a:path>
                </a:pathLst>
              </a:custGeom>
              <a:solidFill>
                <a:srgbClr val="4F9539"/>
              </a:solidFill>
            </p:spPr>
          </p:sp>
          <p:sp>
            <p:nvSpPr>
              <p:cNvPr id="123" name="Freeform: Shape 122">
                <a:extLst>
                  <a:ext uri="{3677B2C7-49FB-4F71-8E2A-4527600F3A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85035A-4C64-417D-9CA6-11DE483D7C12}"/>
                  </a:ext>
                </a:extLst>
              </p:cNvPr>
              <p:cNvSpPr/>
              <p:nvPr/>
            </p:nvSpPr>
            <p:spPr>
              <a:xfrm>
                <a:off x="480933" y="34805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24" name="Freeform: Shape 123">
                <a:extLst>
                  <a:ext uri="{D7A8BF50-35E0-40E3-BDB2-8BCC493145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0B55E8-7295-4251-89F3-A2865F94D62A}"/>
                  </a:ext>
                </a:extLst>
              </p:cNvPr>
              <p:cNvSpPr/>
              <p:nvPr/>
            </p:nvSpPr>
            <p:spPr>
              <a:xfrm>
                <a:off x="596631" y="23782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25" name="Freeform: Shape 124">
                <a:extLst>
                  <a:ext uri="{CB6CB84F-A8A9-451B-8592-47EA53AA30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AE68DA-7385-47E7-9724-E583F6B2C03F}"/>
                  </a:ext>
                </a:extLst>
              </p:cNvPr>
              <p:cNvSpPr/>
              <p:nvPr/>
            </p:nvSpPr>
            <p:spPr>
              <a:xfrm>
                <a:off x="588934" y="10079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26" name="Freeform: Shape 125">
                <a:extLst>
                  <a:ext uri="{754DB26D-76E8-46D9-AAF1-0386C91F2E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629C75-5CC5-44B0-BD0A-B1C96D06EEF8}"/>
                  </a:ext>
                </a:extLst>
              </p:cNvPr>
              <p:cNvSpPr/>
              <p:nvPr/>
            </p:nvSpPr>
            <p:spPr>
              <a:xfrm>
                <a:off x="588686" y="982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27" name="Freeform: Shape 126">
                <a:extLst>
                  <a:ext uri="{C24E654A-110A-4EBF-B646-6FB3BCD97B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2F46CE-4375-43E0-A4AA-565747A832E7}"/>
                  </a:ext>
                </a:extLst>
              </p:cNvPr>
              <p:cNvSpPr/>
              <p:nvPr/>
            </p:nvSpPr>
            <p:spPr>
              <a:xfrm>
                <a:off x="501337" y="145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28" name="Group 127">
              <a:extLst>
                <a:ext uri="{EA5BC299-F28A-4CC8-8E0B-805C1B1A29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862E48-DF84-49BF-B101-395BEF06528F}"/>
                </a:ext>
              </a:extLst>
            </p:cNvPr>
            <p:cNvGrpSpPr/>
            <p:nvPr/>
          </p:nvGrpSpPr>
          <p:grpSpPr>
            <a:xfrm>
              <a:off x="694594" y="3563801"/>
              <a:ext cx="430202" cy="665268"/>
              <a:chOff x="694594" y="3563801"/>
              <a:chExt cx="430202" cy="665268"/>
            </a:xfrm>
            <a:grpFill/>
          </p:grpSpPr>
          <p:sp>
            <p:nvSpPr>
              <p:cNvPr id="129" name="Freeform: Shape 128">
                <a:extLst>
                  <a:ext uri="{4EED88D0-08AF-415D-9548-F1AF64CC87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110C39-42E6-4C10-A9E8-A7ACE9C79338}"/>
                  </a:ext>
                </a:extLst>
              </p:cNvPr>
              <p:cNvSpPr/>
              <p:nvPr/>
            </p:nvSpPr>
            <p:spPr>
              <a:xfrm>
                <a:off x="723244" y="3799796"/>
                <a:ext cx="115187" cy="429272"/>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30" name="Freeform: Shape 129">
                <a:extLst>
                  <a:ext uri="{C4D29E0D-9B4E-4A14-9F90-69F252FDC7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B5D934-549D-4027-8D9F-848372931387}"/>
                  </a:ext>
                </a:extLst>
              </p:cNvPr>
              <p:cNvSpPr/>
              <p:nvPr/>
            </p:nvSpPr>
            <p:spPr>
              <a:xfrm>
                <a:off x="754971" y="3829092"/>
                <a:ext cx="141348" cy="209107"/>
              </a:xfrm>
              <a:custGeom>
                <a:avLst/>
                <a:gdLst/>
                <a:ahLst/>
                <a:cxnLst/>
                <a:rect l="0" t="0" r="r" b="b"/>
                <a:pathLst>
                  <a:path w="141349" h="209107">
                    <a:moveTo>
                      <a:pt x="65762" y="34487"/>
                    </a:moveTo>
                    <a:cubicBezTo>
                      <a:pt x="74931" y="18413"/>
                      <a:pt x="85162" y="9104"/>
                      <a:pt x="96454" y="6560"/>
                    </a:cubicBezTo>
                    <a:moveTo>
                      <a:pt x="68019" y="28058"/>
                    </a:moveTo>
                    <a:cubicBezTo>
                      <a:pt x="64776" y="19148"/>
                      <a:pt x="61372" y="9795"/>
                      <a:pt x="57807" y="0"/>
                    </a:cubicBezTo>
                    <a:moveTo>
                      <a:pt x="11920" y="202562"/>
                    </a:moveTo>
                    <a:cubicBezTo>
                      <a:pt x="21866" y="157417"/>
                      <a:pt x="17892" y="124859"/>
                      <a:pt x="0" y="104887"/>
                    </a:cubicBezTo>
                    <a:moveTo>
                      <a:pt x="9937" y="209107"/>
                    </a:moveTo>
                    <a:cubicBezTo>
                      <a:pt x="21909" y="185350"/>
                      <a:pt x="37930" y="170758"/>
                      <a:pt x="57999" y="165330"/>
                    </a:cubicBezTo>
                    <a:moveTo>
                      <a:pt x="121008" y="166891"/>
                    </a:moveTo>
                    <a:lnTo>
                      <a:pt x="141349" y="154303"/>
                    </a:lnTo>
                  </a:path>
                </a:pathLst>
              </a:custGeom>
              <a:grpFill/>
              <a:ln w="4763">
                <a:solidFill>
                  <a:srgbClr val="41832D"/>
                </a:solidFill>
                <a:prstDash val="solid"/>
              </a:ln>
            </p:spPr>
          </p:sp>
          <p:sp>
            <p:nvSpPr>
              <p:cNvPr id="131" name="Freeform: Shape 130">
                <a:extLst>
                  <a:ext uri="{D1B8A5FF-645E-44F9-B3A4-C30E767233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333BCD-8AC8-438F-9656-F90A6E9E707D}"/>
                  </a:ext>
                </a:extLst>
              </p:cNvPr>
              <p:cNvSpPr/>
              <p:nvPr/>
            </p:nvSpPr>
            <p:spPr>
              <a:xfrm>
                <a:off x="795414" y="3972403"/>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32" name="Freeform: Shape 131">
                <a:extLst>
                  <a:ext uri="{31F8FF27-6888-4630-813D-1F1840FF11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3BB875-8C9D-40F4-AF57-069AAF43E769}"/>
                  </a:ext>
                </a:extLst>
              </p:cNvPr>
              <p:cNvSpPr/>
              <p:nvPr/>
            </p:nvSpPr>
            <p:spPr>
              <a:xfrm>
                <a:off x="855799" y="399146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33" name="Freeform: Shape 132">
                <a:extLst>
                  <a:ext uri="{FB017443-B2A6-4A31-9F11-CAAF3EC174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9981E1-2FFF-4E67-BD4A-79853043F374}"/>
                  </a:ext>
                </a:extLst>
              </p:cNvPr>
              <p:cNvSpPr/>
              <p:nvPr/>
            </p:nvSpPr>
            <p:spPr>
              <a:xfrm>
                <a:off x="890105" y="3943143"/>
                <a:ext cx="234691" cy="61663"/>
              </a:xfrm>
              <a:custGeom>
                <a:avLst/>
                <a:gdLst/>
                <a:ahLst/>
                <a:cxnLst/>
                <a:rect l="0" t="0" r="r" b="b"/>
                <a:pathLst>
                  <a:path w="234691" h="61664">
                    <a:moveTo>
                      <a:pt x="0" y="45111"/>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89"/>
                      <a:pt x="220014" y="39916"/>
                    </a:cubicBezTo>
                    <a:cubicBezTo>
                      <a:pt x="234691" y="45742"/>
                      <a:pt x="180726" y="9864"/>
                      <a:pt x="113099" y="3946"/>
                    </a:cubicBezTo>
                    <a:cubicBezTo>
                      <a:pt x="68015" y="0"/>
                      <a:pt x="30315" y="13722"/>
                      <a:pt x="0" y="45111"/>
                    </a:cubicBezTo>
                    <a:close/>
                  </a:path>
                </a:pathLst>
              </a:custGeom>
              <a:solidFill>
                <a:srgbClr val="8FC55D"/>
              </a:solidFill>
            </p:spPr>
          </p:sp>
          <p:sp>
            <p:nvSpPr>
              <p:cNvPr id="134" name="Freeform: Shape 133">
                <a:extLst>
                  <a:ext uri="{BAF1ABD7-8229-40A6-B965-7392D07514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752AD1-C092-420F-9958-D0EA3563F9F1}"/>
                  </a:ext>
                </a:extLst>
              </p:cNvPr>
              <p:cNvSpPr/>
              <p:nvPr/>
            </p:nvSpPr>
            <p:spPr>
              <a:xfrm>
                <a:off x="694594" y="3919886"/>
                <a:ext cx="61901" cy="163435"/>
              </a:xfrm>
              <a:custGeom>
                <a:avLst/>
                <a:gdLst/>
                <a:ahLst/>
                <a:cxnLst/>
                <a:rect l="0" t="0" r="r" b="b"/>
                <a:pathLst>
                  <a:path w="61901" h="163435">
                    <a:moveTo>
                      <a:pt x="34083" y="163435"/>
                    </a:moveTo>
                    <a:cubicBezTo>
                      <a:pt x="31265" y="127234"/>
                      <a:pt x="28050"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35" name="Freeform: Shape 134">
                <a:extLst>
                  <a:ext uri="{EAEEC702-DF6B-42BC-B2DB-396A41DAEF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FFEB77-3096-4EC6-9F19-C84F85DCA8FB}"/>
                  </a:ext>
                </a:extLst>
              </p:cNvPr>
              <p:cNvSpPr/>
              <p:nvPr/>
            </p:nvSpPr>
            <p:spPr>
              <a:xfrm>
                <a:off x="795303" y="3895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3"/>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36" name="Freeform: Shape 135">
                <a:extLst>
                  <a:ext uri="{26A7F3A7-6EA5-4564-A3AF-FFA94985F1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8E68D3-A9B6-48A7-A60F-1213D104F5B1}"/>
                  </a:ext>
                </a:extLst>
              </p:cNvPr>
              <p:cNvSpPr/>
              <p:nvPr/>
            </p:nvSpPr>
            <p:spPr>
              <a:xfrm>
                <a:off x="728584" y="3910410"/>
                <a:ext cx="228333" cy="41795"/>
              </a:xfrm>
              <a:custGeom>
                <a:avLst/>
                <a:gdLst/>
                <a:ahLst/>
                <a:cxnLst/>
                <a:rect l="0" t="0" r="r" b="b"/>
                <a:pathLst>
                  <a:path w="228333" h="41795">
                    <a:moveTo>
                      <a:pt x="37575" y="36058"/>
                    </a:moveTo>
                    <a:cubicBezTo>
                      <a:pt x="10955" y="31298"/>
                      <a:pt x="0" y="23993"/>
                      <a:pt x="4711" y="14144"/>
                    </a:cubicBezTo>
                    <a:cubicBezTo>
                      <a:pt x="3327"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37" name="Freeform: Shape 136">
                <a:extLst>
                  <a:ext uri="{29B750EC-639A-48F7-8A40-4789551A33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AA9814-7191-4710-9D6A-7FEA10409FC9}"/>
                  </a:ext>
                </a:extLst>
              </p:cNvPr>
              <p:cNvSpPr/>
              <p:nvPr/>
            </p:nvSpPr>
            <p:spPr>
              <a:xfrm>
                <a:off x="844282" y="3800171"/>
                <a:ext cx="274321" cy="57418"/>
              </a:xfrm>
              <a:custGeom>
                <a:avLst/>
                <a:gdLst/>
                <a:ahLst/>
                <a:cxnLst/>
                <a:rect l="0" t="0" r="r" b="b"/>
                <a:pathLst>
                  <a:path w="274321" h="57419">
                    <a:moveTo>
                      <a:pt x="11013" y="28069"/>
                    </a:moveTo>
                    <a:cubicBezTo>
                      <a:pt x="0" y="39117"/>
                      <a:pt x="1750" y="46881"/>
                      <a:pt x="16264" y="51361"/>
                    </a:cubicBezTo>
                    <a:cubicBezTo>
                      <a:pt x="30778" y="55841"/>
                      <a:pt x="50892" y="57419"/>
                      <a:pt x="76605" y="56093"/>
                    </a:cubicBezTo>
                    <a:cubicBezTo>
                      <a:pt x="114737" y="52007"/>
                      <a:pt x="140089" y="49010"/>
                      <a:pt x="152661" y="47102"/>
                    </a:cubicBezTo>
                    <a:cubicBezTo>
                      <a:pt x="171520" y="44240"/>
                      <a:pt x="259479" y="29416"/>
                      <a:pt x="274321" y="24964"/>
                    </a:cubicBezTo>
                    <a:lnTo>
                      <a:pt x="161713" y="4301"/>
                    </a:lnTo>
                    <a:cubicBezTo>
                      <a:pt x="125280" y="0"/>
                      <a:pt x="94243" y="32"/>
                      <a:pt x="68603" y="4397"/>
                    </a:cubicBezTo>
                    <a:cubicBezTo>
                      <a:pt x="42962" y="8762"/>
                      <a:pt x="23766" y="16652"/>
                      <a:pt x="11013" y="28069"/>
                    </a:cubicBezTo>
                    <a:close/>
                  </a:path>
                </a:pathLst>
              </a:custGeom>
              <a:solidFill>
                <a:srgbClr val="BDE37A"/>
              </a:solidFill>
            </p:spPr>
          </p:sp>
          <p:sp>
            <p:nvSpPr>
              <p:cNvPr id="138" name="Freeform: Shape 137">
                <a:extLst>
                  <a:ext uri="{B78A95CE-D9F7-42D3-B323-631FA5EDF7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3B477E4-4E56-411E-9C74-4F40E3F8C715}"/>
                  </a:ext>
                </a:extLst>
              </p:cNvPr>
              <p:cNvSpPr/>
              <p:nvPr/>
            </p:nvSpPr>
            <p:spPr>
              <a:xfrm>
                <a:off x="836585" y="3663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20"/>
                      <a:pt x="53661" y="80600"/>
                    </a:cubicBezTo>
                    <a:cubicBezTo>
                      <a:pt x="33502" y="99881"/>
                      <a:pt x="15615" y="121992"/>
                      <a:pt x="0" y="146935"/>
                    </a:cubicBezTo>
                    <a:close/>
                  </a:path>
                </a:pathLst>
              </a:custGeom>
              <a:solidFill>
                <a:srgbClr val="4F9539"/>
              </a:solidFill>
            </p:spPr>
          </p:sp>
          <p:sp>
            <p:nvSpPr>
              <p:cNvPr id="139" name="Freeform: Shape 138">
                <a:extLst>
                  <a:ext uri="{7936E553-835D-46EE-8164-BDAF410B37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0ECA94-DD5B-49C1-8B9F-353C7C6C301D}"/>
                  </a:ext>
                </a:extLst>
              </p:cNvPr>
              <p:cNvSpPr/>
              <p:nvPr/>
            </p:nvSpPr>
            <p:spPr>
              <a:xfrm>
                <a:off x="836337" y="357217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6"/>
                      <a:pt x="134484" y="7685"/>
                      <a:pt x="150852" y="0"/>
                    </a:cubicBezTo>
                    <a:cubicBezTo>
                      <a:pt x="138364" y="15700"/>
                      <a:pt x="131137" y="27221"/>
                      <a:pt x="129170" y="34562"/>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40" name="Freeform: Shape 139">
                <a:extLst>
                  <a:ext uri="{49EB3387-415A-4E9B-909F-3A18E96B6F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E5309C-9BFD-42E6-A688-F92441F3506A}"/>
                  </a:ext>
                </a:extLst>
              </p:cNvPr>
              <p:cNvSpPr/>
              <p:nvPr/>
            </p:nvSpPr>
            <p:spPr>
              <a:xfrm>
                <a:off x="748988" y="3563801"/>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5"/>
                      <a:pt x="9341" y="15914"/>
                      <a:pt x="5286" y="0"/>
                    </a:cubicBezTo>
                    <a:cubicBezTo>
                      <a:pt x="16696" y="38483"/>
                      <a:pt x="27655" y="64275"/>
                      <a:pt x="38165" y="77376"/>
                    </a:cubicBezTo>
                    <a:cubicBezTo>
                      <a:pt x="48675" y="90478"/>
                      <a:pt x="57695" y="123146"/>
                      <a:pt x="65224" y="175381"/>
                    </a:cubicBezTo>
                    <a:lnTo>
                      <a:pt x="67438" y="273538"/>
                    </a:lnTo>
                    <a:close/>
                  </a:path>
                </a:pathLst>
              </a:custGeom>
              <a:solidFill>
                <a:srgbClr val="4F9539"/>
              </a:solidFill>
            </p:spPr>
          </p:sp>
        </p:grpSp>
        <p:grpSp>
          <p:nvGrpSpPr>
            <p:cNvPr id="141" name="Group 140">
              <a:extLst>
                <a:ext uri="{DC67615B-3996-4DF6-93A5-0DBA926382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B42F7C-858F-4168-B7C1-6B9B94F1BBF2}"/>
                </a:ext>
              </a:extLst>
            </p:cNvPr>
            <p:cNvGrpSpPr/>
            <p:nvPr/>
          </p:nvGrpSpPr>
          <p:grpSpPr>
            <a:xfrm>
              <a:off x="303950" y="3563801"/>
              <a:ext cx="430202" cy="665268"/>
              <a:chOff x="303950" y="3563801"/>
              <a:chExt cx="430202" cy="665268"/>
            </a:xfrm>
            <a:grpFill/>
          </p:grpSpPr>
          <p:sp>
            <p:nvSpPr>
              <p:cNvPr id="142" name="Freeform: Shape 141">
                <a:extLst>
                  <a:ext uri="{EF41CE95-280C-43F7-80B7-97BE4B9F9F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ACF67B-6606-4535-8804-B48C02750E94}"/>
                  </a:ext>
                </a:extLst>
              </p:cNvPr>
              <p:cNvSpPr/>
              <p:nvPr/>
            </p:nvSpPr>
            <p:spPr>
              <a:xfrm>
                <a:off x="590316" y="3799796"/>
                <a:ext cx="115187" cy="429272"/>
              </a:xfrm>
              <a:custGeom>
                <a:avLst/>
                <a:gdLst/>
                <a:ahLst/>
                <a:cxnLst/>
                <a:rect l="0" t="0" r="r" b="b"/>
                <a:pathLst>
                  <a:path w="115187" h="429273">
                    <a:moveTo>
                      <a:pt x="115187" y="429273"/>
                    </a:moveTo>
                    <a:lnTo>
                      <a:pt x="100231" y="324240"/>
                    </a:lnTo>
                    <a:lnTo>
                      <a:pt x="15817" y="57523"/>
                    </a:lnTo>
                    <a:lnTo>
                      <a:pt x="0" y="0"/>
                    </a:lnTo>
                  </a:path>
                </a:pathLst>
              </a:custGeom>
              <a:grpFill/>
              <a:ln w="4763">
                <a:solidFill>
                  <a:srgbClr val="41832D"/>
                </a:solidFill>
                <a:prstDash val="solid"/>
              </a:ln>
            </p:spPr>
          </p:sp>
          <p:sp>
            <p:nvSpPr>
              <p:cNvPr id="143" name="Freeform: Shape 142">
                <a:extLst>
                  <a:ext uri="{02A9753F-4A07-4184-9834-BDCA66C8E7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7841E0-E0B2-4D3A-8AB2-FEC45B515D7E}"/>
                  </a:ext>
                </a:extLst>
              </p:cNvPr>
              <p:cNvSpPr/>
              <p:nvPr/>
            </p:nvSpPr>
            <p:spPr>
              <a:xfrm>
                <a:off x="532426" y="3829092"/>
                <a:ext cx="141348" cy="209107"/>
              </a:xfrm>
              <a:custGeom>
                <a:avLst/>
                <a:gdLst/>
                <a:ahLst/>
                <a:cxnLst/>
                <a:rect l="0" t="0" r="r" b="b"/>
                <a:pathLst>
                  <a:path w="141349" h="209107">
                    <a:moveTo>
                      <a:pt x="75587" y="34487"/>
                    </a:moveTo>
                    <a:cubicBezTo>
                      <a:pt x="66418" y="18413"/>
                      <a:pt x="56187" y="9104"/>
                      <a:pt x="44895" y="6560"/>
                    </a:cubicBezTo>
                    <a:moveTo>
                      <a:pt x="73329" y="28058"/>
                    </a:moveTo>
                    <a:cubicBezTo>
                      <a:pt x="76572" y="19148"/>
                      <a:pt x="79976" y="9795"/>
                      <a:pt x="83542" y="0"/>
                    </a:cubicBezTo>
                    <a:moveTo>
                      <a:pt x="129429" y="202562"/>
                    </a:moveTo>
                    <a:cubicBezTo>
                      <a:pt x="119483" y="157417"/>
                      <a:pt x="123457" y="124859"/>
                      <a:pt x="141349" y="104887"/>
                    </a:cubicBezTo>
                    <a:moveTo>
                      <a:pt x="131412" y="209107"/>
                    </a:moveTo>
                    <a:cubicBezTo>
                      <a:pt x="119440" y="185350"/>
                      <a:pt x="103419" y="170758"/>
                      <a:pt x="83350" y="165330"/>
                    </a:cubicBezTo>
                    <a:moveTo>
                      <a:pt x="20341" y="166891"/>
                    </a:moveTo>
                    <a:lnTo>
                      <a:pt x="0" y="154303"/>
                    </a:lnTo>
                  </a:path>
                </a:pathLst>
              </a:custGeom>
              <a:grpFill/>
              <a:ln w="4763">
                <a:solidFill>
                  <a:srgbClr val="41832D"/>
                </a:solidFill>
                <a:prstDash val="solid"/>
              </a:ln>
            </p:spPr>
          </p:sp>
          <p:sp>
            <p:nvSpPr>
              <p:cNvPr id="144" name="Freeform: Shape 143">
                <a:extLst>
                  <a:ext uri="{8F56A909-F764-490D-BD1F-36E9933682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CE8BE3-C3D4-4984-B042-AFA6AF27CDEB}"/>
                  </a:ext>
                </a:extLst>
              </p:cNvPr>
              <p:cNvSpPr/>
              <p:nvPr/>
            </p:nvSpPr>
            <p:spPr>
              <a:xfrm>
                <a:off x="568197" y="3972403"/>
                <a:ext cx="65135" cy="211176"/>
              </a:xfrm>
              <a:custGeom>
                <a:avLst/>
                <a:gdLst/>
                <a:ahLst/>
                <a:cxnLst/>
                <a:rect l="0" t="0" r="r" b="b"/>
                <a:pathLst>
                  <a:path w="65136" h="211177">
                    <a:moveTo>
                      <a:pt x="65136" y="211177"/>
                    </a:moveTo>
                    <a:cubicBezTo>
                      <a:pt x="56264" y="167379"/>
                      <a:pt x="52854" y="136773"/>
                      <a:pt x="54907" y="119358"/>
                    </a:cubicBezTo>
                    <a:cubicBezTo>
                      <a:pt x="57986" y="93234"/>
                      <a:pt x="63028" y="0"/>
                      <a:pt x="28869" y="16293"/>
                    </a:cubicBezTo>
                    <a:cubicBezTo>
                      <a:pt x="9552" y="9625"/>
                      <a:pt x="0" y="20934"/>
                      <a:pt x="213" y="50219"/>
                    </a:cubicBezTo>
                    <a:cubicBezTo>
                      <a:pt x="426" y="79505"/>
                      <a:pt x="22067" y="133157"/>
                      <a:pt x="65136" y="211177"/>
                    </a:cubicBezTo>
                    <a:close/>
                  </a:path>
                </a:pathLst>
              </a:custGeom>
              <a:solidFill>
                <a:srgbClr val="8FC55D"/>
              </a:solidFill>
            </p:spPr>
          </p:sp>
          <p:sp>
            <p:nvSpPr>
              <p:cNvPr id="145" name="Freeform: Shape 144">
                <a:extLst>
                  <a:ext uri="{4CAE9962-A6B3-4295-8C18-D795570D7F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089455-DD86-4677-BEF3-FD3B83688191}"/>
                  </a:ext>
                </a:extLst>
              </p:cNvPr>
              <p:cNvSpPr/>
              <p:nvPr/>
            </p:nvSpPr>
            <p:spPr>
              <a:xfrm>
                <a:off x="402119" y="3991460"/>
                <a:ext cx="170828" cy="101853"/>
              </a:xfrm>
              <a:custGeom>
                <a:avLst/>
                <a:gdLst/>
                <a:ahLst/>
                <a:cxnLst/>
                <a:rect l="0" t="0" r="r" b="b"/>
                <a:pathLst>
                  <a:path w="170828" h="101853">
                    <a:moveTo>
                      <a:pt x="170828" y="4771"/>
                    </a:moveTo>
                    <a:cubicBezTo>
                      <a:pt x="162730" y="29124"/>
                      <a:pt x="140716" y="47074"/>
                      <a:pt x="104786" y="58621"/>
                    </a:cubicBezTo>
                    <a:cubicBezTo>
                      <a:pt x="50891" y="75942"/>
                      <a:pt x="11938" y="89736"/>
                      <a:pt x="4194" y="97596"/>
                    </a:cubicBezTo>
                    <a:cubicBezTo>
                      <a:pt x="0" y="101853"/>
                      <a:pt x="31824" y="56062"/>
                      <a:pt x="117714" y="9634"/>
                    </a:cubicBezTo>
                    <a:cubicBezTo>
                      <a:pt x="132536" y="1621"/>
                      <a:pt x="150241" y="0"/>
                      <a:pt x="170828" y="4771"/>
                    </a:cubicBezTo>
                    <a:close/>
                  </a:path>
                </a:pathLst>
              </a:custGeom>
              <a:solidFill>
                <a:srgbClr val="4F9539"/>
              </a:solidFill>
            </p:spPr>
          </p:sp>
          <p:sp>
            <p:nvSpPr>
              <p:cNvPr id="146" name="Freeform: Shape 145">
                <a:extLst>
                  <a:ext uri="{4ED5C37B-8F2D-4C22-9991-52919A6743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165100-6F9E-4EE6-ABAE-ABBC070A2868}"/>
                  </a:ext>
                </a:extLst>
              </p:cNvPr>
              <p:cNvSpPr/>
              <p:nvPr/>
            </p:nvSpPr>
            <p:spPr>
              <a:xfrm>
                <a:off x="303950" y="3943143"/>
                <a:ext cx="234691" cy="61663"/>
              </a:xfrm>
              <a:custGeom>
                <a:avLst/>
                <a:gdLst/>
                <a:ahLst/>
                <a:cxnLst/>
                <a:rect l="0" t="0" r="r" b="b"/>
                <a:pathLst>
                  <a:path w="234691" h="61664">
                    <a:moveTo>
                      <a:pt x="234691" y="45111"/>
                    </a:moveTo>
                    <a:cubicBezTo>
                      <a:pt x="223243" y="56448"/>
                      <a:pt x="204604" y="61664"/>
                      <a:pt x="178775" y="60758"/>
                    </a:cubicBezTo>
                    <a:cubicBezTo>
                      <a:pt x="140031" y="59398"/>
                      <a:pt x="118114" y="45601"/>
                      <a:pt x="113162" y="43798"/>
                    </a:cubicBezTo>
                    <a:cubicBezTo>
                      <a:pt x="108210" y="41996"/>
                      <a:pt x="65474" y="24660"/>
                      <a:pt x="49624" y="29262"/>
                    </a:cubicBezTo>
                    <a:cubicBezTo>
                      <a:pt x="33774" y="33865"/>
                      <a:pt x="29354" y="34089"/>
                      <a:pt x="14677" y="39916"/>
                    </a:cubicBezTo>
                    <a:cubicBezTo>
                      <a:pt x="0" y="45742"/>
                      <a:pt x="53965" y="9864"/>
                      <a:pt x="121592" y="3946"/>
                    </a:cubicBezTo>
                    <a:cubicBezTo>
                      <a:pt x="166676" y="0"/>
                      <a:pt x="204376" y="13722"/>
                      <a:pt x="234691" y="45111"/>
                    </a:cubicBezTo>
                    <a:close/>
                  </a:path>
                </a:pathLst>
              </a:custGeom>
              <a:solidFill>
                <a:srgbClr val="8FC55D"/>
              </a:solidFill>
            </p:spPr>
          </p:sp>
          <p:sp>
            <p:nvSpPr>
              <p:cNvPr id="147" name="Freeform: Shape 146">
                <a:extLst>
                  <a:ext uri="{ECD8A8C4-D9DC-45F6-81A7-DFF068D65E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6A1DFC-8F66-47E5-82C6-1B571A04E3D4}"/>
                  </a:ext>
                </a:extLst>
              </p:cNvPr>
              <p:cNvSpPr/>
              <p:nvPr/>
            </p:nvSpPr>
            <p:spPr>
              <a:xfrm>
                <a:off x="672251" y="3919886"/>
                <a:ext cx="61901" cy="163435"/>
              </a:xfrm>
              <a:custGeom>
                <a:avLst/>
                <a:gdLst/>
                <a:ahLst/>
                <a:cxnLst/>
                <a:rect l="0" t="0" r="r" b="b"/>
                <a:pathLst>
                  <a:path w="61901" h="163435">
                    <a:moveTo>
                      <a:pt x="27818" y="163435"/>
                    </a:moveTo>
                    <a:cubicBezTo>
                      <a:pt x="30636" y="127234"/>
                      <a:pt x="33851" y="101519"/>
                      <a:pt x="37463" y="86288"/>
                    </a:cubicBezTo>
                    <a:cubicBezTo>
                      <a:pt x="42880" y="63443"/>
                      <a:pt x="61901" y="6890"/>
                      <a:pt x="30550" y="6439"/>
                    </a:cubicBezTo>
                    <a:cubicBezTo>
                      <a:pt x="19800" y="0"/>
                      <a:pt x="11540" y="7007"/>
                      <a:pt x="5770" y="27458"/>
                    </a:cubicBezTo>
                    <a:cubicBezTo>
                      <a:pt x="0" y="47910"/>
                      <a:pt x="2341" y="78025"/>
                      <a:pt x="12793" y="117805"/>
                    </a:cubicBezTo>
                    <a:lnTo>
                      <a:pt x="27818" y="163435"/>
                    </a:lnTo>
                    <a:close/>
                  </a:path>
                </a:pathLst>
              </a:custGeom>
              <a:solidFill>
                <a:srgbClr val="BDE37A"/>
              </a:solidFill>
            </p:spPr>
          </p:sp>
          <p:sp>
            <p:nvSpPr>
              <p:cNvPr id="148" name="Freeform: Shape 147">
                <a:extLst>
                  <a:ext uri="{F88A207A-CE78-4990-BE39-67CA338338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A30664-D7B6-46B7-AA70-C2DEB02B515F}"/>
                  </a:ext>
                </a:extLst>
              </p:cNvPr>
              <p:cNvSpPr/>
              <p:nvPr/>
            </p:nvSpPr>
            <p:spPr>
              <a:xfrm>
                <a:off x="400253" y="3895060"/>
                <a:ext cx="233190" cy="35920"/>
              </a:xfrm>
              <a:custGeom>
                <a:avLst/>
                <a:gdLst/>
                <a:ahLst/>
                <a:cxnLst/>
                <a:rect l="0" t="0" r="r" b="b"/>
                <a:pathLst>
                  <a:path w="233190" h="35920">
                    <a:moveTo>
                      <a:pt x="182022" y="5856"/>
                    </a:moveTo>
                    <a:cubicBezTo>
                      <a:pt x="209604" y="13700"/>
                      <a:pt x="233190" y="28845"/>
                      <a:pt x="189484" y="35418"/>
                    </a:cubicBezTo>
                    <a:cubicBezTo>
                      <a:pt x="172851" y="35920"/>
                      <a:pt x="151406" y="33286"/>
                      <a:pt x="125151" y="27515"/>
                    </a:cubicBezTo>
                    <a:cubicBezTo>
                      <a:pt x="85768" y="18859"/>
                      <a:pt x="8755" y="15553"/>
                      <a:pt x="0" y="21294"/>
                    </a:cubicBezTo>
                    <a:cubicBezTo>
                      <a:pt x="61200" y="7008"/>
                      <a:pt x="100641" y="0"/>
                      <a:pt x="118323" y="271"/>
                    </a:cubicBezTo>
                    <a:cubicBezTo>
                      <a:pt x="144846" y="678"/>
                      <a:pt x="167902" y="2125"/>
                      <a:pt x="182022" y="5856"/>
                    </a:cubicBezTo>
                    <a:close/>
                  </a:path>
                </a:pathLst>
              </a:custGeom>
              <a:solidFill>
                <a:srgbClr val="4F9539"/>
              </a:solidFill>
            </p:spPr>
          </p:sp>
          <p:sp>
            <p:nvSpPr>
              <p:cNvPr id="149" name="Freeform: Shape 148">
                <a:extLst>
                  <a:ext uri="{29165535-F7D0-4211-8FB7-5E0BF54655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A42863-DD95-423A-A3BA-9910183D3233}"/>
                  </a:ext>
                </a:extLst>
              </p:cNvPr>
              <p:cNvSpPr/>
              <p:nvPr/>
            </p:nvSpPr>
            <p:spPr>
              <a:xfrm>
                <a:off x="471830" y="3910410"/>
                <a:ext cx="228333" cy="41795"/>
              </a:xfrm>
              <a:custGeom>
                <a:avLst/>
                <a:gdLst/>
                <a:ahLst/>
                <a:cxnLst/>
                <a:rect l="0" t="0" r="r" b="b"/>
                <a:pathLst>
                  <a:path w="228333" h="41795">
                    <a:moveTo>
                      <a:pt x="190758" y="36058"/>
                    </a:moveTo>
                    <a:cubicBezTo>
                      <a:pt x="217378" y="31298"/>
                      <a:pt x="228333" y="23993"/>
                      <a:pt x="223622" y="14144"/>
                    </a:cubicBezTo>
                    <a:cubicBezTo>
                      <a:pt x="225007" y="4470"/>
                      <a:pt x="212725" y="0"/>
                      <a:pt x="186778" y="733"/>
                    </a:cubicBezTo>
                    <a:cubicBezTo>
                      <a:pt x="160830" y="1467"/>
                      <a:pt x="121868" y="7030"/>
                      <a:pt x="69891" y="17422"/>
                    </a:cubicBezTo>
                    <a:cubicBezTo>
                      <a:pt x="33735" y="28755"/>
                      <a:pt x="10438" y="34199"/>
                      <a:pt x="0" y="33756"/>
                    </a:cubicBezTo>
                    <a:cubicBezTo>
                      <a:pt x="51014" y="38369"/>
                      <a:pt x="85024" y="40899"/>
                      <a:pt x="102031" y="41347"/>
                    </a:cubicBezTo>
                    <a:cubicBezTo>
                      <a:pt x="119038" y="41795"/>
                      <a:pt x="148614" y="40032"/>
                      <a:pt x="190758" y="36058"/>
                    </a:cubicBezTo>
                    <a:close/>
                  </a:path>
                </a:pathLst>
              </a:custGeom>
              <a:solidFill>
                <a:srgbClr val="8FC55D"/>
              </a:solidFill>
            </p:spPr>
          </p:sp>
          <p:sp>
            <p:nvSpPr>
              <p:cNvPr id="150" name="Freeform: Shape 149">
                <a:extLst>
                  <a:ext uri="{D974F1FB-0672-4DB6-BCD7-EA3FC9A9A0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A229CD-5C9F-4E35-9C53-280EA1083FAB}"/>
                  </a:ext>
                </a:extLst>
              </p:cNvPr>
              <p:cNvSpPr/>
              <p:nvPr/>
            </p:nvSpPr>
            <p:spPr>
              <a:xfrm>
                <a:off x="310143" y="3800171"/>
                <a:ext cx="274321" cy="57418"/>
              </a:xfrm>
              <a:custGeom>
                <a:avLst/>
                <a:gdLst/>
                <a:ahLst/>
                <a:cxnLst/>
                <a:rect l="0" t="0" r="r" b="b"/>
                <a:pathLst>
                  <a:path w="274321" h="57419">
                    <a:moveTo>
                      <a:pt x="263308" y="28069"/>
                    </a:moveTo>
                    <a:cubicBezTo>
                      <a:pt x="274321" y="39117"/>
                      <a:pt x="272571" y="46881"/>
                      <a:pt x="258057" y="51361"/>
                    </a:cubicBezTo>
                    <a:cubicBezTo>
                      <a:pt x="243544" y="55841"/>
                      <a:pt x="223430" y="57419"/>
                      <a:pt x="197716" y="56093"/>
                    </a:cubicBezTo>
                    <a:cubicBezTo>
                      <a:pt x="159584" y="52007"/>
                      <a:pt x="134232" y="49010"/>
                      <a:pt x="121660" y="47102"/>
                    </a:cubicBezTo>
                    <a:cubicBezTo>
                      <a:pt x="102802" y="44240"/>
                      <a:pt x="14842" y="29416"/>
                      <a:pt x="0" y="24964"/>
                    </a:cubicBezTo>
                    <a:lnTo>
                      <a:pt x="112608" y="4301"/>
                    </a:lnTo>
                    <a:cubicBezTo>
                      <a:pt x="149042" y="0"/>
                      <a:pt x="180079" y="32"/>
                      <a:pt x="205719" y="4397"/>
                    </a:cubicBezTo>
                    <a:cubicBezTo>
                      <a:pt x="231359" y="8762"/>
                      <a:pt x="250556" y="16652"/>
                      <a:pt x="263308" y="28069"/>
                    </a:cubicBezTo>
                    <a:close/>
                  </a:path>
                </a:pathLst>
              </a:custGeom>
              <a:solidFill>
                <a:srgbClr val="BDE37A"/>
              </a:solidFill>
            </p:spPr>
          </p:sp>
          <p:sp>
            <p:nvSpPr>
              <p:cNvPr id="151" name="Freeform: Shape 150">
                <a:extLst>
                  <a:ext uri="{5128C7BF-F921-4326-B5C8-6A70A712D6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372D6B-C11B-4C1B-A044-2E9794372712}"/>
                  </a:ext>
                </a:extLst>
              </p:cNvPr>
              <p:cNvSpPr/>
              <p:nvPr/>
            </p:nvSpPr>
            <p:spPr>
              <a:xfrm>
                <a:off x="438531" y="3663143"/>
                <a:ext cx="153631" cy="146934"/>
              </a:xfrm>
              <a:custGeom>
                <a:avLst/>
                <a:gdLst/>
                <a:ahLst/>
                <a:cxnLst/>
                <a:rect l="0" t="0" r="r" b="b"/>
                <a:pathLst>
                  <a:path w="153631" h="146935">
                    <a:moveTo>
                      <a:pt x="153631" y="146935"/>
                    </a:moveTo>
                    <a:cubicBezTo>
                      <a:pt x="129766" y="138421"/>
                      <a:pt x="103073" y="119471"/>
                      <a:pt x="73553" y="90086"/>
                    </a:cubicBezTo>
                    <a:cubicBezTo>
                      <a:pt x="44034" y="60701"/>
                      <a:pt x="19516" y="30672"/>
                      <a:pt x="0" y="0"/>
                    </a:cubicBezTo>
                    <a:cubicBezTo>
                      <a:pt x="46487" y="34453"/>
                      <a:pt x="79810" y="61320"/>
                      <a:pt x="99970" y="80600"/>
                    </a:cubicBezTo>
                    <a:cubicBezTo>
                      <a:pt x="120129" y="99881"/>
                      <a:pt x="138016" y="121992"/>
                      <a:pt x="153631" y="146935"/>
                    </a:cubicBezTo>
                    <a:close/>
                  </a:path>
                </a:pathLst>
              </a:custGeom>
              <a:solidFill>
                <a:srgbClr val="4F9539"/>
              </a:solidFill>
            </p:spPr>
          </p:sp>
          <p:sp>
            <p:nvSpPr>
              <p:cNvPr id="152" name="Freeform: Shape 151">
                <a:extLst>
                  <a:ext uri="{06A03033-84B7-4802-9EB4-0A071667AF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509DD9-E726-436C-9980-6256CC814025}"/>
                  </a:ext>
                </a:extLst>
              </p:cNvPr>
              <p:cNvSpPr/>
              <p:nvPr/>
            </p:nvSpPr>
            <p:spPr>
              <a:xfrm>
                <a:off x="441558" y="3572171"/>
                <a:ext cx="150851" cy="229512"/>
              </a:xfrm>
              <a:custGeom>
                <a:avLst/>
                <a:gdLst/>
                <a:ahLst/>
                <a:cxnLst/>
                <a:rect l="0" t="0" r="r" b="b"/>
                <a:pathLst>
                  <a:path w="150852" h="229512">
                    <a:moveTo>
                      <a:pt x="144837" y="229512"/>
                    </a:moveTo>
                    <a:cubicBezTo>
                      <a:pt x="150852" y="209720"/>
                      <a:pt x="146564" y="187747"/>
                      <a:pt x="131974" y="163592"/>
                    </a:cubicBezTo>
                    <a:cubicBezTo>
                      <a:pt x="117384" y="139438"/>
                      <a:pt x="105048" y="118758"/>
                      <a:pt x="94967" y="101553"/>
                    </a:cubicBezTo>
                    <a:cubicBezTo>
                      <a:pt x="48023" y="41536"/>
                      <a:pt x="16367" y="7685"/>
                      <a:pt x="0" y="0"/>
                    </a:cubicBezTo>
                    <a:cubicBezTo>
                      <a:pt x="12488" y="15700"/>
                      <a:pt x="19715" y="27221"/>
                      <a:pt x="21682" y="34562"/>
                    </a:cubicBezTo>
                    <a:cubicBezTo>
                      <a:pt x="24633" y="45575"/>
                      <a:pt x="43483" y="74156"/>
                      <a:pt x="50503" y="88233"/>
                    </a:cubicBezTo>
                    <a:cubicBezTo>
                      <a:pt x="55183" y="97618"/>
                      <a:pt x="65362" y="114812"/>
                      <a:pt x="81040" y="139816"/>
                    </a:cubicBezTo>
                    <a:cubicBezTo>
                      <a:pt x="94899" y="165788"/>
                      <a:pt x="105604" y="184083"/>
                      <a:pt x="113157" y="194701"/>
                    </a:cubicBezTo>
                    <a:cubicBezTo>
                      <a:pt x="120709" y="205320"/>
                      <a:pt x="131269" y="216924"/>
                      <a:pt x="144837" y="229512"/>
                    </a:cubicBezTo>
                    <a:close/>
                  </a:path>
                </a:pathLst>
              </a:custGeom>
              <a:solidFill>
                <a:srgbClr val="8FC55D"/>
              </a:solidFill>
            </p:spPr>
          </p:sp>
          <p:sp>
            <p:nvSpPr>
              <p:cNvPr id="153" name="Freeform: Shape 152">
                <a:extLst>
                  <a:ext uri="{58F44D56-1D2E-47C1-B08E-DE619DAD2A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7BC0C9-23B9-4CF7-B30E-A6171CF5C989}"/>
                  </a:ext>
                </a:extLst>
              </p:cNvPr>
              <p:cNvSpPr/>
              <p:nvPr/>
            </p:nvSpPr>
            <p:spPr>
              <a:xfrm>
                <a:off x="612321" y="3563801"/>
                <a:ext cx="67438" cy="273538"/>
              </a:xfrm>
              <a:custGeom>
                <a:avLst/>
                <a:gdLst/>
                <a:ahLst/>
                <a:cxnLst/>
                <a:rect l="0" t="0" r="r" b="b"/>
                <a:pathLst>
                  <a:path w="67438" h="273538">
                    <a:moveTo>
                      <a:pt x="0" y="273538"/>
                    </a:moveTo>
                    <a:cubicBezTo>
                      <a:pt x="24158" y="250188"/>
                      <a:pt x="39480" y="219848"/>
                      <a:pt x="45965" y="182518"/>
                    </a:cubicBezTo>
                    <a:cubicBezTo>
                      <a:pt x="55692" y="126523"/>
                      <a:pt x="67438" y="121773"/>
                      <a:pt x="65088" y="79684"/>
                    </a:cubicBezTo>
                    <a:cubicBezTo>
                      <a:pt x="62738" y="37595"/>
                      <a:pt x="58098" y="15914"/>
                      <a:pt x="62152" y="0"/>
                    </a:cubicBezTo>
                    <a:cubicBezTo>
                      <a:pt x="50743" y="38483"/>
                      <a:pt x="39783" y="64275"/>
                      <a:pt x="29273" y="77376"/>
                    </a:cubicBezTo>
                    <a:cubicBezTo>
                      <a:pt x="18763" y="90478"/>
                      <a:pt x="9744" y="123146"/>
                      <a:pt x="2214" y="175381"/>
                    </a:cubicBezTo>
                    <a:lnTo>
                      <a:pt x="0" y="273538"/>
                    </a:lnTo>
                    <a:close/>
                  </a:path>
                </a:pathLst>
              </a:custGeom>
              <a:solidFill>
                <a:srgbClr val="4F9539"/>
              </a:solidFill>
            </p:spPr>
          </p:sp>
        </p:grpSp>
      </p:grpSp>
      <p:sp>
        <p:nvSpPr>
          <p:cNvPr id="154" name="Title 4">
            <a:extLst>
              <a:ext uri="{0D18CF70-B991-497A-924E-ED06BD74A4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2FEB39-3107-4B9B-8551-B7792F289A42}"/>
              </a:ext>
            </a:extLst>
          </p:cNvPr>
          <p:cNvSpPr>
            <a:spLocks noGrp="1"/>
          </p:cNvSpPr>
          <p:nvPr>
            <p:ph type="title"/>
          </p:nvPr>
        </p:nvSpPr>
        <p:spPr>
          <a:xfrm>
            <a:off x="1327234" y="476250"/>
            <a:ext cx="6763713" cy="571500"/>
          </a:xfrm>
        </p:spPr>
        <p:txBody>
          <a:bodyPr rtlCol="0"/>
          <a:lstStyle>
            <a:lvl1pPr lvl="0"/>
          </a:lstStyle>
          <a:p>
            <a:r>
              <a:rPr lang="en-US" dirty="0"/>
              <a:t>Click to edit Master title style</a:t>
            </a:r>
          </a:p>
        </p:txBody>
      </p:sp>
      <p:sp>
        <p:nvSpPr>
          <p:cNvPr id="155" name="Content Placeholder 2">
            <a:extLst>
              <a:ext uri="{DDD7937A-0C5B-4365-9F92-BEFD2BCADD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314460-CA2E-448C-BD8D-68FE1DE55DAA}"/>
              </a:ext>
            </a:extLst>
          </p:cNvPr>
          <p:cNvSpPr>
            <a:spLocks noGrp="1"/>
          </p:cNvSpPr>
          <p:nvPr>
            <p:ph idx="1"/>
          </p:nvPr>
        </p:nvSpPr>
        <p:spPr>
          <a:xfrm>
            <a:off x="1333500" y="1311927"/>
            <a:ext cx="4048125" cy="2927972"/>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Text Placeholder 3">
            <a:extLst>
              <a:ext uri="{0D62AFEA-5BCF-414F-826D-7C01455CEF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F2FF72-CA80-4448-9F91-9051B2CDDC0E}"/>
              </a:ext>
            </a:extLst>
          </p:cNvPr>
          <p:cNvSpPr>
            <a:spLocks noGrp="1"/>
          </p:cNvSpPr>
          <p:nvPr>
            <p:ph type="body" idx="2"/>
          </p:nvPr>
        </p:nvSpPr>
        <p:spPr>
          <a:xfrm>
            <a:off x="5448300" y="1311927"/>
            <a:ext cx="2642648" cy="2927972"/>
          </a:xfrm>
        </p:spPr>
        <p:txBody>
          <a:bodyPr vert="horz" lIns="91440" tIns="93600" rIns="91440" bIns="45720" rtlCol="0" anchor="t">
            <a:normAutofit/>
          </a:bodyPr>
          <a:lstStyle>
            <a:lvl1pPr marL="0" lvl="0" indent="0">
              <a:lnSpc>
                <a:spcPct val="100000"/>
              </a:lnSpc>
              <a:buNone/>
              <a:defRPr lang="en-US" sz="1400" dirty="0">
                <a:solidFill>
                  <a:schemeClr val="tx1">
                    <a:lumMod val="85000"/>
                    <a:lumOff val="15000"/>
                  </a:schemeClr>
                </a:solidFill>
                <a:latin typeface="+mn-lt"/>
              </a:defRPr>
            </a:lvl1pPr>
          </a:lstStyle>
          <a:p>
            <a:r>
              <a:rPr lang="en-US" dirty="0"/>
              <a:t>Click to edit Master text styles</a:t>
            </a:r>
          </a:p>
        </p:txBody>
      </p:sp>
      <p:sp>
        <p:nvSpPr>
          <p:cNvPr id="157" name="Slide Number Placeholder 3">
            <a:extLst>
              <a:ext uri="{9886DCCD-20DD-4C81-AD13-6D67671CAD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65147B-202E-4E99-81B5-6AD1CF7B12EF}"/>
              </a:ext>
            </a:extLst>
          </p:cNvPr>
          <p:cNvSpPr>
            <a:spLocks noGrp="1"/>
          </p:cNvSpPr>
          <p:nvPr>
            <p:ph type="sldNum" sz="quarter" idx="12"/>
          </p:nvPr>
        </p:nvSpPr>
        <p:spPr/>
        <p:txBody>
          <a:bodyPr rtlCol="0"/>
          <a:lstStyle/>
          <a:p>
            <a:r>
              <a:rPr lang="en-US" dirty="0"/>
              <a:t>&lt;#&gt;</a:t>
            </a:r>
          </a:p>
        </p:txBody>
      </p:sp>
      <p:sp>
        <p:nvSpPr>
          <p:cNvPr id="158" name="Footer Placeholder 2">
            <a:extLst>
              <a:ext uri="{7C33212C-7EE0-42A7-B50F-BA038161DE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46FEA5-2FED-4A96-A11D-A847E2185829}"/>
              </a:ext>
            </a:extLst>
          </p:cNvPr>
          <p:cNvSpPr>
            <a:spLocks noGrp="1"/>
          </p:cNvSpPr>
          <p:nvPr>
            <p:ph type="ftr" sz="quarter" idx="11"/>
          </p:nvPr>
        </p:nvSpPr>
        <p:spPr/>
        <p:txBody>
          <a:bodyPr rtlCol="0"/>
          <a:lstStyle/>
          <a:p>
            <a:r>
              <a:rPr lang="en-US" dirty="0"/>
              <a:t>Footer</a:t>
            </a:r>
          </a:p>
        </p:txBody>
      </p:sp>
      <p:sp>
        <p:nvSpPr>
          <p:cNvPr id="159" name="Date Placeholder 1">
            <a:extLst>
              <a:ext uri="{429438EB-D761-4BFF-BC94-99A80BD76F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59C16D-40DB-47EA-BDC3-C7392504DF05}"/>
              </a:ext>
            </a:extLst>
          </p:cNvPr>
          <p:cNvSpPr>
            <a:spLocks noGrp="1"/>
          </p:cNvSpPr>
          <p:nvPr>
            <p:ph type="dt" sz="half" idx="10"/>
          </p:nvPr>
        </p:nvSpPr>
        <p:spPr/>
        <p:txBody>
          <a:bodyPr rtlCol="0"/>
          <a:lstStyle/>
          <a:p>
            <a:r>
              <a:rPr lang="en-US" dirty="0"/>
              <a:t>Date</a:t>
            </a:r>
          </a:p>
        </p:txBody>
      </p:sp>
    </p:spTree>
    <p:extLst>
      <p:ext uri="{F30B1DFB-E49C-4488-8B4C-0A6928A2F66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 name="Group 1">
            <a:extLst>
              <a:ext uri="{B0F726F3-61F4-4490-8C63-2D6646CBE1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98D5EA-FC7B-40AC-9D0B-7B2C4B5D5F8F}"/>
              </a:ext>
            </a:extLst>
          </p:cNvPr>
          <p:cNvGrpSpPr>
            <a:grpSpLocks noChangeAspect="1"/>
          </p:cNvGrpSpPr>
          <p:nvPr/>
        </p:nvGrpSpPr>
        <p:grpSpPr>
          <a:xfrm>
            <a:off x="7160594" y="3380690"/>
            <a:ext cx="1814160" cy="1369959"/>
            <a:chOff x="7160594" y="3380690"/>
            <a:chExt cx="1814160" cy="1369959"/>
          </a:xfrm>
        </p:grpSpPr>
        <p:grpSp>
          <p:nvGrpSpPr>
            <p:cNvPr id="3" name="Group 2">
              <a:extLst>
                <a:ext uri="{7BC7D4D0-A491-487A-81A8-87B6803F31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19A93B-FC7A-4C8B-8CEE-28F64318B33F}"/>
                </a:ext>
              </a:extLst>
            </p:cNvPr>
            <p:cNvGrpSpPr/>
            <p:nvPr/>
          </p:nvGrpSpPr>
          <p:grpSpPr>
            <a:xfrm>
              <a:off x="7389036" y="4510058"/>
              <a:ext cx="1585718" cy="240591"/>
              <a:chOff x="400050" y="1943100"/>
              <a:chExt cx="2762250" cy="419100"/>
            </a:xfrm>
            <a:noFill/>
          </p:grpSpPr>
          <p:sp>
            <p:nvSpPr>
              <p:cNvPr id="4" name="Oval 3">
                <a:extLst>
                  <a:ext uri="{B2A4C2DB-91A7-4A81-8A98-67F47414BFF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64B364-28FF-4552-B721-77EC49384806}"/>
                  </a:ext>
                </a:extLst>
              </p:cNvPr>
              <p:cNvSpPr/>
              <p:nvPr/>
            </p:nvSpPr>
            <p:spPr>
              <a:xfrm>
                <a:off x="400050" y="1943100"/>
                <a:ext cx="2762250" cy="419100"/>
              </a:xfrm>
              <a:prstGeom prst="ellipse">
                <a:avLst/>
              </a:prstGeom>
              <a:solidFill>
                <a:srgbClr val="CBC8C2"/>
              </a:solidFill>
            </p:spPr>
          </p:sp>
          <p:sp>
            <p:nvSpPr>
              <p:cNvPr id="5" name="Freeform: Shape 4">
                <a:extLst>
                  <a:ext uri="{44212270-E2B3-4952-AA1E-052D30C5EA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D5B51C-7B9F-4EF1-BB6C-97C1ACCAD522}"/>
                  </a:ext>
                </a:extLst>
              </p:cNvPr>
              <p:cNvSpPr/>
              <p:nvPr/>
            </p:nvSpPr>
            <p:spPr>
              <a:xfrm>
                <a:off x="1352550" y="2019300"/>
                <a:ext cx="1114425" cy="163078"/>
              </a:xfrm>
              <a:custGeom>
                <a:avLst/>
                <a:gdLst/>
                <a:ahLst/>
                <a:cxnLst/>
                <a:rect l="0" t="0" r="r" b="b"/>
                <a:pathLst>
                  <a:path w="1114425" h="163078">
                    <a:moveTo>
                      <a:pt x="557213" y="163078"/>
                    </a:moveTo>
                    <a:cubicBezTo>
                      <a:pt x="864952" y="163078"/>
                      <a:pt x="1114425" y="118284"/>
                      <a:pt x="1114425" y="76200"/>
                    </a:cubicBezTo>
                    <a:cubicBezTo>
                      <a:pt x="1114425" y="34116"/>
                      <a:pt x="864952" y="0"/>
                      <a:pt x="557213" y="0"/>
                    </a:cubicBezTo>
                    <a:cubicBezTo>
                      <a:pt x="249473" y="0"/>
                      <a:pt x="0" y="34116"/>
                      <a:pt x="0" y="76200"/>
                    </a:cubicBezTo>
                    <a:cubicBezTo>
                      <a:pt x="0" y="118284"/>
                      <a:pt x="249473" y="163078"/>
                      <a:pt x="557213" y="163078"/>
                    </a:cubicBezTo>
                    <a:close/>
                  </a:path>
                </a:pathLst>
              </a:custGeom>
              <a:solidFill>
                <a:srgbClr val="B4B0A9"/>
              </a:solidFill>
            </p:spPr>
          </p:sp>
          <p:sp>
            <p:nvSpPr>
              <p:cNvPr id="6" name="Oval 5">
                <a:extLst>
                  <a:ext uri="{6A7CCB92-7CB9-4FBC-B52F-A0B21FAEEB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BE7FBC-0C29-425F-AB9C-DB7CC1224050}"/>
                  </a:ext>
                </a:extLst>
              </p:cNvPr>
              <p:cNvSpPr/>
              <p:nvPr/>
            </p:nvSpPr>
            <p:spPr>
              <a:xfrm>
                <a:off x="838200" y="2209800"/>
                <a:ext cx="447675" cy="85725"/>
              </a:xfrm>
              <a:prstGeom prst="ellipse">
                <a:avLst/>
              </a:prstGeom>
              <a:solidFill>
                <a:srgbClr val="B4B0A9"/>
              </a:solidFill>
            </p:spPr>
          </p:sp>
        </p:grpSp>
        <p:grpSp>
          <p:nvGrpSpPr>
            <p:cNvPr id="7" name="Group 6">
              <a:extLst>
                <a:ext uri="{1E0797AB-9BFE-4D3E-B4F5-302AE90E10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96F78C-2FF0-46DD-A67C-D2E9EA857BA7}"/>
                </a:ext>
              </a:extLst>
            </p:cNvPr>
            <p:cNvGrpSpPr/>
            <p:nvPr/>
          </p:nvGrpSpPr>
          <p:grpSpPr>
            <a:xfrm>
              <a:off x="7160594" y="4349887"/>
              <a:ext cx="980756" cy="279377"/>
              <a:chOff x="2115" y="1664090"/>
              <a:chExt cx="1708433" cy="486662"/>
            </a:xfrm>
            <a:noFill/>
          </p:grpSpPr>
          <p:sp>
            <p:nvSpPr>
              <p:cNvPr id="8" name="Freeform: Shape 7">
                <a:extLst>
                  <a:ext uri="{8E6E5927-07FC-499F-87C5-43A2217E25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DF79F8-1D6E-4A2B-B7CB-CB757C488074}"/>
                  </a:ext>
                </a:extLst>
              </p:cNvPr>
              <p:cNvSpPr/>
              <p:nvPr/>
            </p:nvSpPr>
            <p:spPr>
              <a:xfrm>
                <a:off x="2572" y="1766544"/>
                <a:ext cx="1707975" cy="384208"/>
              </a:xfrm>
              <a:custGeom>
                <a:avLst/>
                <a:gdLst/>
                <a:ahLst/>
                <a:cxnLst/>
                <a:rect l="0" t="0" r="r" b="b"/>
                <a:pathLst>
                  <a:path w="1707976" h="384208">
                    <a:moveTo>
                      <a:pt x="869642" y="358915"/>
                    </a:moveTo>
                    <a:cubicBezTo>
                      <a:pt x="1303228" y="384208"/>
                      <a:pt x="1582672" y="299660"/>
                      <a:pt x="1707976" y="105270"/>
                    </a:cubicBezTo>
                    <a:cubicBezTo>
                      <a:pt x="1445856" y="18472"/>
                      <a:pt x="1157399" y="0"/>
                      <a:pt x="842603" y="49853"/>
                    </a:cubicBezTo>
                    <a:cubicBezTo>
                      <a:pt x="527377" y="94787"/>
                      <a:pt x="246509" y="163069"/>
                      <a:pt x="0" y="254698"/>
                    </a:cubicBezTo>
                    <a:cubicBezTo>
                      <a:pt x="146188" y="299020"/>
                      <a:pt x="436069" y="333759"/>
                      <a:pt x="869642" y="358915"/>
                    </a:cubicBezTo>
                    <a:close/>
                  </a:path>
                </a:pathLst>
              </a:custGeom>
              <a:solidFill>
                <a:srgbClr val="6DB368"/>
              </a:solidFill>
            </p:spPr>
          </p:sp>
          <p:sp>
            <p:nvSpPr>
              <p:cNvPr id="9" name="Freeform: Shape 8">
                <a:extLst>
                  <a:ext uri="{28A6A1FA-B27F-4618-918E-993E770A22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5D71A1-51FD-4E41-B2A3-5F6C7556C9E9}"/>
                  </a:ext>
                </a:extLst>
              </p:cNvPr>
              <p:cNvSpPr/>
              <p:nvPr/>
            </p:nvSpPr>
            <p:spPr>
              <a:xfrm>
                <a:off x="2115" y="1764352"/>
                <a:ext cx="1707975" cy="251664"/>
              </a:xfrm>
              <a:custGeom>
                <a:avLst/>
                <a:gdLst/>
                <a:ahLst/>
                <a:cxnLst/>
                <a:rect l="0" t="0" r="r" b="b"/>
                <a:pathLst>
                  <a:path w="1707976" h="251665">
                    <a:moveTo>
                      <a:pt x="836493" y="193989"/>
                    </a:moveTo>
                    <a:cubicBezTo>
                      <a:pt x="1247075" y="165706"/>
                      <a:pt x="1537569" y="135122"/>
                      <a:pt x="1707976" y="102236"/>
                    </a:cubicBezTo>
                    <a:cubicBezTo>
                      <a:pt x="1446046" y="17608"/>
                      <a:pt x="1157664" y="0"/>
                      <a:pt x="842830" y="49412"/>
                    </a:cubicBezTo>
                    <a:cubicBezTo>
                      <a:pt x="527574" y="94002"/>
                      <a:pt x="246630" y="161420"/>
                      <a:pt x="0" y="251665"/>
                    </a:cubicBezTo>
                    <a:cubicBezTo>
                      <a:pt x="147080" y="241497"/>
                      <a:pt x="425911" y="222271"/>
                      <a:pt x="836493" y="193989"/>
                    </a:cubicBezTo>
                    <a:close/>
                  </a:path>
                </a:pathLst>
              </a:custGeom>
              <a:solidFill>
                <a:srgbClr val="579E51"/>
              </a:solidFill>
            </p:spPr>
          </p:sp>
          <p:sp>
            <p:nvSpPr>
              <p:cNvPr id="10" name="Freeform: Shape 9">
                <a:extLst>
                  <a:ext uri="{9ECB964A-ADF4-45BD-94B4-E790D72AB0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6BFCCB-9B91-4608-B5ED-69D0B006993F}"/>
                  </a:ext>
                </a:extLst>
              </p:cNvPr>
              <p:cNvSpPr/>
              <p:nvPr/>
            </p:nvSpPr>
            <p:spPr>
              <a:xfrm>
                <a:off x="320462" y="1664090"/>
                <a:ext cx="1013071" cy="331964"/>
              </a:xfrm>
              <a:custGeom>
                <a:avLst/>
                <a:gdLst/>
                <a:ahLst/>
                <a:cxnLst/>
                <a:rect l="0" t="0" r="r" b="b"/>
                <a:pathLst>
                  <a:path w="1013072" h="331964">
                    <a:moveTo>
                      <a:pt x="484408" y="242441"/>
                    </a:moveTo>
                    <a:cubicBezTo>
                      <a:pt x="730438" y="331964"/>
                      <a:pt x="906660" y="319904"/>
                      <a:pt x="1013072" y="206262"/>
                    </a:cubicBezTo>
                    <a:cubicBezTo>
                      <a:pt x="877232" y="100543"/>
                      <a:pt x="714139" y="38147"/>
                      <a:pt x="523793" y="19073"/>
                    </a:cubicBezTo>
                    <a:cubicBezTo>
                      <a:pt x="333448" y="0"/>
                      <a:pt x="158850" y="2852"/>
                      <a:pt x="0" y="27630"/>
                    </a:cubicBezTo>
                    <a:cubicBezTo>
                      <a:pt x="76908" y="81314"/>
                      <a:pt x="238377" y="152917"/>
                      <a:pt x="484408" y="242441"/>
                    </a:cubicBezTo>
                    <a:close/>
                  </a:path>
                </a:pathLst>
              </a:custGeom>
              <a:solidFill>
                <a:srgbClr val="6DB368"/>
              </a:solidFill>
            </p:spPr>
          </p:sp>
          <p:sp>
            <p:nvSpPr>
              <p:cNvPr id="11" name="Freeform: Shape 10">
                <a:extLst>
                  <a:ext uri="{5CDA04B8-3239-48B1-88A9-FEED525E4F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66A5E7-EF06-4A43-90E9-08D63A6ACC79}"/>
                  </a:ext>
                </a:extLst>
              </p:cNvPr>
              <p:cNvSpPr/>
              <p:nvPr/>
            </p:nvSpPr>
            <p:spPr>
              <a:xfrm>
                <a:off x="325061" y="1664882"/>
                <a:ext cx="1013071" cy="210115"/>
              </a:xfrm>
              <a:custGeom>
                <a:avLst/>
                <a:gdLst/>
                <a:ahLst/>
                <a:cxnLst/>
                <a:rect l="0" t="0" r="r" b="b"/>
                <a:pathLst>
                  <a:path w="1013072" h="210116">
                    <a:moveTo>
                      <a:pt x="510345" y="124692"/>
                    </a:moveTo>
                    <a:cubicBezTo>
                      <a:pt x="760767" y="174913"/>
                      <a:pt x="928342" y="203388"/>
                      <a:pt x="1013072" y="210116"/>
                    </a:cubicBezTo>
                    <a:cubicBezTo>
                      <a:pt x="877875" y="100750"/>
                      <a:pt x="715046" y="36854"/>
                      <a:pt x="524587" y="18427"/>
                    </a:cubicBezTo>
                    <a:cubicBezTo>
                      <a:pt x="334128" y="0"/>
                      <a:pt x="159265" y="4352"/>
                      <a:pt x="0" y="31484"/>
                    </a:cubicBezTo>
                    <a:cubicBezTo>
                      <a:pt x="89809" y="43402"/>
                      <a:pt x="259924" y="74471"/>
                      <a:pt x="510345" y="124692"/>
                    </a:cubicBezTo>
                    <a:close/>
                  </a:path>
                </a:pathLst>
              </a:custGeom>
              <a:solidFill>
                <a:srgbClr val="579E51"/>
              </a:solidFill>
            </p:spPr>
          </p:sp>
        </p:grpSp>
        <p:sp>
          <p:nvSpPr>
            <p:cNvPr id="12" name="Freeform: Shape 11">
              <a:extLst>
                <a:ext uri="{22573046-2FC9-4D98-990A-70A49B30D4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64640E-F577-4510-89AD-A94E5FF13CC6}"/>
                </a:ext>
              </a:extLst>
            </p:cNvPr>
            <p:cNvSpPr/>
            <p:nvPr/>
          </p:nvSpPr>
          <p:spPr>
            <a:xfrm>
              <a:off x="7558544" y="3934420"/>
              <a:ext cx="267931" cy="526425"/>
            </a:xfrm>
            <a:custGeom>
              <a:avLst/>
              <a:gdLst/>
              <a:ahLst/>
              <a:cxnLst/>
              <a:rect l="0" t="0" r="r" b="b"/>
              <a:pathLst>
                <a:path w="466725" h="917009">
                  <a:moveTo>
                    <a:pt x="466725" y="212159"/>
                  </a:moveTo>
                  <a:cubicBezTo>
                    <a:pt x="423521" y="214906"/>
                    <a:pt x="382246" y="189506"/>
                    <a:pt x="342900" y="135959"/>
                  </a:cubicBezTo>
                  <a:cubicBezTo>
                    <a:pt x="312017" y="98776"/>
                    <a:pt x="283442" y="60676"/>
                    <a:pt x="257175" y="21659"/>
                  </a:cubicBezTo>
                  <a:cubicBezTo>
                    <a:pt x="162291" y="0"/>
                    <a:pt x="76566" y="9525"/>
                    <a:pt x="0" y="50234"/>
                  </a:cubicBezTo>
                  <a:cubicBezTo>
                    <a:pt x="47847" y="94624"/>
                    <a:pt x="82772" y="148599"/>
                    <a:pt x="104775" y="212159"/>
                  </a:cubicBezTo>
                  <a:cubicBezTo>
                    <a:pt x="143640" y="307989"/>
                    <a:pt x="140329" y="412449"/>
                    <a:pt x="142875" y="478859"/>
                  </a:cubicBezTo>
                  <a:cubicBezTo>
                    <a:pt x="140329" y="552886"/>
                    <a:pt x="173515" y="873336"/>
                    <a:pt x="466725" y="917009"/>
                  </a:cubicBezTo>
                  <a:lnTo>
                    <a:pt x="466725" y="212159"/>
                  </a:lnTo>
                  <a:close/>
                </a:path>
              </a:pathLst>
            </a:custGeom>
            <a:solidFill>
              <a:srgbClr val="761F1B"/>
            </a:solidFill>
          </p:spPr>
        </p:sp>
        <p:sp>
          <p:nvSpPr>
            <p:cNvPr id="13" name="Freeform: Shape 12">
              <a:extLst>
                <a:ext uri="{3F6BA6BF-EEF1-4C89-9A7E-6C2DD01FD0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1E3A64-244E-44A9-BF6F-7C8F545268FF}"/>
                </a:ext>
              </a:extLst>
            </p:cNvPr>
            <p:cNvSpPr/>
            <p:nvPr/>
          </p:nvSpPr>
          <p:spPr>
            <a:xfrm>
              <a:off x="7574948" y="3952126"/>
              <a:ext cx="120295" cy="31540"/>
            </a:xfrm>
            <a:custGeom>
              <a:avLst/>
              <a:gdLst/>
              <a:ahLst/>
              <a:cxnLst/>
              <a:rect l="0" t="0" r="r" b="b"/>
              <a:pathLst>
                <a:path w="209550" h="54941">
                  <a:moveTo>
                    <a:pt x="209550" y="9867"/>
                  </a:moveTo>
                  <a:cubicBezTo>
                    <a:pt x="153273" y="48591"/>
                    <a:pt x="83423" y="54941"/>
                    <a:pt x="0" y="28917"/>
                  </a:cubicBezTo>
                  <a:cubicBezTo>
                    <a:pt x="60470" y="6350"/>
                    <a:pt x="130320" y="0"/>
                    <a:pt x="209550" y="9867"/>
                  </a:cubicBezTo>
                  <a:close/>
                </a:path>
              </a:pathLst>
            </a:custGeom>
            <a:solidFill>
              <a:srgbClr val="4B1B1A"/>
            </a:solidFill>
          </p:spPr>
        </p:sp>
        <p:sp>
          <p:nvSpPr>
            <p:cNvPr id="14" name="Freeform: Shape 13">
              <a:extLst>
                <a:ext uri="{D92073A1-213B-4B37-B179-5E0D1DCD18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A645E4-ADFA-439D-BC67-E0A537406999}"/>
                </a:ext>
              </a:extLst>
            </p:cNvPr>
            <p:cNvSpPr/>
            <p:nvPr/>
          </p:nvSpPr>
          <p:spPr>
            <a:xfrm>
              <a:off x="7657509" y="3962570"/>
              <a:ext cx="1158133" cy="647533"/>
            </a:xfrm>
            <a:custGeom>
              <a:avLst/>
              <a:gdLst/>
              <a:ahLst/>
              <a:cxnLst/>
              <a:rect l="0" t="0" r="r" b="b"/>
              <a:pathLst>
                <a:path w="2017416" h="1127974">
                  <a:moveTo>
                    <a:pt x="1008708" y="1199"/>
                  </a:moveTo>
                  <a:lnTo>
                    <a:pt x="385989" y="1199"/>
                  </a:lnTo>
                  <a:cubicBezTo>
                    <a:pt x="348309" y="0"/>
                    <a:pt x="330517" y="23787"/>
                    <a:pt x="332613" y="72561"/>
                  </a:cubicBezTo>
                  <a:cubicBezTo>
                    <a:pt x="322814" y="159092"/>
                    <a:pt x="263075" y="182878"/>
                    <a:pt x="154693" y="286647"/>
                  </a:cubicBezTo>
                  <a:cubicBezTo>
                    <a:pt x="79374" y="368905"/>
                    <a:pt x="0" y="508903"/>
                    <a:pt x="154693" y="732659"/>
                  </a:cubicBezTo>
                  <a:cubicBezTo>
                    <a:pt x="301979" y="954173"/>
                    <a:pt x="488896" y="1043105"/>
                    <a:pt x="563908" y="1071628"/>
                  </a:cubicBezTo>
                  <a:cubicBezTo>
                    <a:pt x="637863" y="1099723"/>
                    <a:pt x="738720" y="1127974"/>
                    <a:pt x="1008708" y="1125149"/>
                  </a:cubicBezTo>
                  <a:cubicBezTo>
                    <a:pt x="1278696" y="1127974"/>
                    <a:pt x="1379552" y="1099723"/>
                    <a:pt x="1453508" y="1071628"/>
                  </a:cubicBezTo>
                  <a:cubicBezTo>
                    <a:pt x="1528520" y="1043105"/>
                    <a:pt x="1715437" y="954173"/>
                    <a:pt x="1862723" y="732659"/>
                  </a:cubicBezTo>
                  <a:cubicBezTo>
                    <a:pt x="2017416" y="508903"/>
                    <a:pt x="1938041" y="368905"/>
                    <a:pt x="1862723" y="286647"/>
                  </a:cubicBezTo>
                  <a:cubicBezTo>
                    <a:pt x="1754341" y="182878"/>
                    <a:pt x="1694602" y="159092"/>
                    <a:pt x="1684803" y="72561"/>
                  </a:cubicBezTo>
                  <a:cubicBezTo>
                    <a:pt x="1686899" y="23787"/>
                    <a:pt x="1669107" y="0"/>
                    <a:pt x="1631427" y="1199"/>
                  </a:cubicBezTo>
                  <a:lnTo>
                    <a:pt x="1008708" y="1199"/>
                  </a:lnTo>
                  <a:close/>
                </a:path>
              </a:pathLst>
            </a:custGeom>
            <a:solidFill>
              <a:srgbClr val="8F2B26"/>
            </a:solidFill>
          </p:spPr>
        </p:sp>
        <p:sp>
          <p:nvSpPr>
            <p:cNvPr id="15" name="Freeform: Shape 14">
              <a:extLst>
                <a:ext uri="{8186657F-0154-4E56-990D-EC1A1DD637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264D74-2FAD-42E3-89F2-E6042CC58E18}"/>
                </a:ext>
              </a:extLst>
            </p:cNvPr>
            <p:cNvSpPr/>
            <p:nvPr/>
          </p:nvSpPr>
          <p:spPr>
            <a:xfrm>
              <a:off x="7700713" y="3973555"/>
              <a:ext cx="1066258" cy="388866"/>
            </a:xfrm>
            <a:custGeom>
              <a:avLst/>
              <a:gdLst/>
              <a:ahLst/>
              <a:cxnLst/>
              <a:rect l="0" t="0" r="r" b="b"/>
              <a:pathLst>
                <a:path w="1857375" h="677389">
                  <a:moveTo>
                    <a:pt x="928688" y="1114"/>
                  </a:moveTo>
                  <a:lnTo>
                    <a:pt x="325519" y="1114"/>
                  </a:lnTo>
                  <a:cubicBezTo>
                    <a:pt x="281484" y="0"/>
                    <a:pt x="262335" y="22225"/>
                    <a:pt x="268075" y="67789"/>
                  </a:cubicBezTo>
                  <a:cubicBezTo>
                    <a:pt x="252733" y="158714"/>
                    <a:pt x="193460" y="182138"/>
                    <a:pt x="86167" y="286864"/>
                  </a:cubicBezTo>
                  <a:cubicBezTo>
                    <a:pt x="46539" y="325786"/>
                    <a:pt x="11015" y="381656"/>
                    <a:pt x="0" y="448789"/>
                  </a:cubicBezTo>
                  <a:cubicBezTo>
                    <a:pt x="176003" y="601189"/>
                    <a:pt x="485566" y="677389"/>
                    <a:pt x="928688" y="677389"/>
                  </a:cubicBezTo>
                  <a:cubicBezTo>
                    <a:pt x="1371809" y="677389"/>
                    <a:pt x="1681372" y="601189"/>
                    <a:pt x="1857375" y="448789"/>
                  </a:cubicBezTo>
                  <a:cubicBezTo>
                    <a:pt x="1846360" y="381656"/>
                    <a:pt x="1810836" y="325786"/>
                    <a:pt x="1771208" y="286864"/>
                  </a:cubicBezTo>
                  <a:cubicBezTo>
                    <a:pt x="1663915" y="182138"/>
                    <a:pt x="1604642" y="158714"/>
                    <a:pt x="1589300" y="67789"/>
                  </a:cubicBezTo>
                  <a:cubicBezTo>
                    <a:pt x="1595040" y="22225"/>
                    <a:pt x="1575891" y="0"/>
                    <a:pt x="1531856" y="1114"/>
                  </a:cubicBezTo>
                  <a:lnTo>
                    <a:pt x="928688" y="1114"/>
                  </a:lnTo>
                  <a:close/>
                </a:path>
              </a:pathLst>
            </a:custGeom>
            <a:solidFill>
              <a:srgbClr val="993631"/>
            </a:solidFill>
          </p:spPr>
        </p:sp>
        <p:sp>
          <p:nvSpPr>
            <p:cNvPr id="16" name="Freeform: Shape 15">
              <a:extLst>
                <a:ext uri="{E66C21E7-16FC-4A6C-876C-23940BC268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F0FCD4-6543-4A1B-95B7-61B86E527D66}"/>
                </a:ext>
              </a:extLst>
            </p:cNvPr>
            <p:cNvSpPr/>
            <p:nvPr/>
          </p:nvSpPr>
          <p:spPr>
            <a:xfrm>
              <a:off x="7880290" y="3826558"/>
              <a:ext cx="701636" cy="273399"/>
            </a:xfrm>
            <a:custGeom>
              <a:avLst/>
              <a:gdLst/>
              <a:ahLst/>
              <a:cxnLst/>
              <a:rect l="0" t="0" r="r" b="b"/>
              <a:pathLst>
                <a:path w="1222220" h="476250">
                  <a:moveTo>
                    <a:pt x="611110" y="476142"/>
                  </a:moveTo>
                  <a:cubicBezTo>
                    <a:pt x="617437" y="476214"/>
                    <a:pt x="623787" y="476250"/>
                    <a:pt x="630160" y="476250"/>
                  </a:cubicBezTo>
                  <a:lnTo>
                    <a:pt x="630160" y="475816"/>
                  </a:lnTo>
                  <a:cubicBezTo>
                    <a:pt x="959309" y="468309"/>
                    <a:pt x="1220179" y="364369"/>
                    <a:pt x="1220710" y="247650"/>
                  </a:cubicBezTo>
                  <a:cubicBezTo>
                    <a:pt x="1222219" y="180435"/>
                    <a:pt x="1219779" y="159638"/>
                    <a:pt x="1182610" y="123825"/>
                  </a:cubicBezTo>
                  <a:cubicBezTo>
                    <a:pt x="1100951" y="48691"/>
                    <a:pt x="878405" y="4427"/>
                    <a:pt x="630160" y="315"/>
                  </a:cubicBezTo>
                  <a:lnTo>
                    <a:pt x="630160" y="0"/>
                  </a:lnTo>
                  <a:cubicBezTo>
                    <a:pt x="623796" y="0"/>
                    <a:pt x="617446" y="26"/>
                    <a:pt x="611110" y="78"/>
                  </a:cubicBezTo>
                  <a:cubicBezTo>
                    <a:pt x="604774" y="26"/>
                    <a:pt x="598423" y="0"/>
                    <a:pt x="592060" y="0"/>
                  </a:cubicBezTo>
                  <a:lnTo>
                    <a:pt x="592060" y="315"/>
                  </a:lnTo>
                  <a:cubicBezTo>
                    <a:pt x="343815" y="4427"/>
                    <a:pt x="121268" y="48691"/>
                    <a:pt x="39610" y="123825"/>
                  </a:cubicBezTo>
                  <a:cubicBezTo>
                    <a:pt x="2440" y="159638"/>
                    <a:pt x="0" y="180435"/>
                    <a:pt x="1510" y="247650"/>
                  </a:cubicBezTo>
                  <a:cubicBezTo>
                    <a:pt x="2040" y="364369"/>
                    <a:pt x="262910" y="468309"/>
                    <a:pt x="592060" y="475816"/>
                  </a:cubicBezTo>
                  <a:lnTo>
                    <a:pt x="592060" y="476250"/>
                  </a:lnTo>
                  <a:cubicBezTo>
                    <a:pt x="598432" y="476250"/>
                    <a:pt x="604783" y="476214"/>
                    <a:pt x="611110" y="476142"/>
                  </a:cubicBezTo>
                  <a:close/>
                </a:path>
              </a:pathLst>
            </a:custGeom>
            <a:solidFill>
              <a:srgbClr val="761F1B"/>
            </a:solidFill>
          </p:spPr>
        </p:sp>
        <p:sp>
          <p:nvSpPr>
            <p:cNvPr id="17" name="Freeform: Shape 16">
              <a:extLst>
                <a:ext uri="{4A09ADAF-6312-4AEA-AFC6-68F60B1FBD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7A0A09-DC31-4BD4-B999-F7F765E15EAC}"/>
                </a:ext>
              </a:extLst>
            </p:cNvPr>
            <p:cNvSpPr/>
            <p:nvPr/>
          </p:nvSpPr>
          <p:spPr>
            <a:xfrm>
              <a:off x="7881156" y="3826558"/>
              <a:ext cx="699903" cy="218719"/>
            </a:xfrm>
            <a:custGeom>
              <a:avLst/>
              <a:gdLst/>
              <a:ahLst/>
              <a:cxnLst/>
              <a:rect l="0" t="0" r="r" b="b"/>
              <a:pathLst>
                <a:path w="1219200" h="381000">
                  <a:moveTo>
                    <a:pt x="609600" y="381000"/>
                  </a:moveTo>
                  <a:cubicBezTo>
                    <a:pt x="276859" y="381000"/>
                    <a:pt x="0" y="299456"/>
                    <a:pt x="0" y="200025"/>
                  </a:cubicBezTo>
                  <a:cubicBezTo>
                    <a:pt x="0" y="98277"/>
                    <a:pt x="203370" y="0"/>
                    <a:pt x="609600" y="0"/>
                  </a:cubicBezTo>
                  <a:cubicBezTo>
                    <a:pt x="1015830" y="0"/>
                    <a:pt x="1219200" y="98277"/>
                    <a:pt x="1219200" y="200025"/>
                  </a:cubicBezTo>
                  <a:cubicBezTo>
                    <a:pt x="1219200" y="299456"/>
                    <a:pt x="947407" y="381000"/>
                    <a:pt x="609600" y="381000"/>
                  </a:cubicBezTo>
                  <a:close/>
                </a:path>
              </a:pathLst>
            </a:custGeom>
            <a:solidFill>
              <a:srgbClr val="B25551"/>
            </a:solidFill>
          </p:spPr>
        </p:sp>
        <p:sp>
          <p:nvSpPr>
            <p:cNvPr id="18" name="Freeform: Shape 17">
              <a:extLst>
                <a:ext uri="{643F97E0-BACE-4623-91BB-B644E7FC6A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DC3415-42EC-4427-A6DE-2CE7E32038EF}"/>
                </a:ext>
              </a:extLst>
            </p:cNvPr>
            <p:cNvSpPr/>
            <p:nvPr/>
          </p:nvSpPr>
          <p:spPr>
            <a:xfrm>
              <a:off x="7897560" y="3837495"/>
              <a:ext cx="667095" cy="196847"/>
            </a:xfrm>
            <a:custGeom>
              <a:avLst/>
              <a:gdLst/>
              <a:ahLst/>
              <a:cxnLst/>
              <a:rect l="0" t="0" r="r" b="b"/>
              <a:pathLst>
                <a:path w="1162050" h="342900">
                  <a:moveTo>
                    <a:pt x="581025" y="342900"/>
                  </a:moveTo>
                  <a:cubicBezTo>
                    <a:pt x="263881" y="342900"/>
                    <a:pt x="0" y="269510"/>
                    <a:pt x="0" y="180975"/>
                  </a:cubicBezTo>
                  <a:cubicBezTo>
                    <a:pt x="0" y="88449"/>
                    <a:pt x="193837" y="0"/>
                    <a:pt x="581025" y="0"/>
                  </a:cubicBezTo>
                  <a:cubicBezTo>
                    <a:pt x="968213" y="0"/>
                    <a:pt x="1162050" y="88449"/>
                    <a:pt x="1162050" y="180975"/>
                  </a:cubicBezTo>
                  <a:cubicBezTo>
                    <a:pt x="1162050" y="269510"/>
                    <a:pt x="902997" y="342900"/>
                    <a:pt x="581025" y="342900"/>
                  </a:cubicBezTo>
                  <a:close/>
                </a:path>
              </a:pathLst>
            </a:custGeom>
            <a:solidFill>
              <a:srgbClr val="993631"/>
            </a:solidFill>
          </p:spPr>
        </p:sp>
        <p:sp>
          <p:nvSpPr>
            <p:cNvPr id="19" name="Oval 18">
              <a:extLst>
                <a:ext uri="{DB37ECCE-1413-4D1C-963B-C90BF167EA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0823E8-FDC1-4ACA-9A70-A371DCA59323}"/>
                </a:ext>
              </a:extLst>
            </p:cNvPr>
            <p:cNvSpPr/>
            <p:nvPr/>
          </p:nvSpPr>
          <p:spPr>
            <a:xfrm>
              <a:off x="8160023" y="3870302"/>
              <a:ext cx="131231" cy="54679"/>
            </a:xfrm>
            <a:prstGeom prst="ellipse">
              <a:avLst/>
            </a:prstGeom>
            <a:solidFill>
              <a:srgbClr val="421211"/>
            </a:solidFill>
          </p:spPr>
        </p:sp>
        <p:sp>
          <p:nvSpPr>
            <p:cNvPr id="20" name="Freeform: Shape 19">
              <a:extLst>
                <a:ext uri="{847DFEF4-1A9F-4168-AC9A-A493A947DE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C26B0E-29E3-44AD-B054-35767249BF70}"/>
                </a:ext>
              </a:extLst>
            </p:cNvPr>
            <p:cNvSpPr/>
            <p:nvPr/>
          </p:nvSpPr>
          <p:spPr>
            <a:xfrm>
              <a:off x="8149088" y="3760942"/>
              <a:ext cx="153103" cy="153103"/>
            </a:xfrm>
            <a:custGeom>
              <a:avLst/>
              <a:gdLst/>
              <a:ahLst/>
              <a:cxnLst/>
              <a:rect l="0" t="0" r="r" b="b"/>
              <a:pathLst>
                <a:path w="266700" h="266700">
                  <a:moveTo>
                    <a:pt x="133350" y="266700"/>
                  </a:moveTo>
                  <a:cubicBezTo>
                    <a:pt x="94145" y="266700"/>
                    <a:pt x="100129" y="233266"/>
                    <a:pt x="76200" y="209550"/>
                  </a:cubicBezTo>
                  <a:cubicBezTo>
                    <a:pt x="54295" y="182669"/>
                    <a:pt x="0" y="167792"/>
                    <a:pt x="0" y="133350"/>
                  </a:cubicBezTo>
                  <a:cubicBezTo>
                    <a:pt x="0" y="59703"/>
                    <a:pt x="59703" y="0"/>
                    <a:pt x="133350" y="0"/>
                  </a:cubicBezTo>
                  <a:cubicBezTo>
                    <a:pt x="206997" y="0"/>
                    <a:pt x="266700" y="59703"/>
                    <a:pt x="266700" y="133350"/>
                  </a:cubicBezTo>
                  <a:cubicBezTo>
                    <a:pt x="266700" y="167981"/>
                    <a:pt x="211931" y="182625"/>
                    <a:pt x="190500" y="209550"/>
                  </a:cubicBezTo>
                  <a:cubicBezTo>
                    <a:pt x="165901" y="233040"/>
                    <a:pt x="172366" y="266700"/>
                    <a:pt x="133350" y="266700"/>
                  </a:cubicBezTo>
                  <a:close/>
                </a:path>
              </a:pathLst>
            </a:custGeom>
            <a:solidFill>
              <a:srgbClr val="761F1B"/>
            </a:solidFill>
          </p:spPr>
        </p:sp>
        <p:sp>
          <p:nvSpPr>
            <p:cNvPr id="21" name="Freeform: Shape 20">
              <a:extLst>
                <a:ext uri="{E2991893-E4ED-4966-9F58-3EDCAFCAF7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6ECE1D-E7CB-482F-B350-8708AA405D7E}"/>
                </a:ext>
              </a:extLst>
            </p:cNvPr>
            <p:cNvSpPr/>
            <p:nvPr/>
          </p:nvSpPr>
          <p:spPr>
            <a:xfrm>
              <a:off x="8173636" y="3782814"/>
              <a:ext cx="102897" cy="47720"/>
            </a:xfrm>
            <a:custGeom>
              <a:avLst/>
              <a:gdLst/>
              <a:ahLst/>
              <a:cxnLst/>
              <a:rect l="0" t="0" r="r" b="b"/>
              <a:pathLst>
                <a:path w="179243" h="83127">
                  <a:moveTo>
                    <a:pt x="89622" y="28169"/>
                  </a:moveTo>
                  <a:cubicBezTo>
                    <a:pt x="51045" y="28169"/>
                    <a:pt x="21171" y="46489"/>
                    <a:pt x="0" y="83127"/>
                  </a:cubicBezTo>
                  <a:cubicBezTo>
                    <a:pt x="0" y="37217"/>
                    <a:pt x="40125" y="0"/>
                    <a:pt x="89622" y="0"/>
                  </a:cubicBezTo>
                  <a:cubicBezTo>
                    <a:pt x="139118" y="0"/>
                    <a:pt x="179243" y="37217"/>
                    <a:pt x="179243" y="83127"/>
                  </a:cubicBezTo>
                  <a:cubicBezTo>
                    <a:pt x="158072" y="46489"/>
                    <a:pt x="128198" y="28169"/>
                    <a:pt x="89622" y="28169"/>
                  </a:cubicBezTo>
                  <a:close/>
                </a:path>
              </a:pathLst>
            </a:custGeom>
            <a:solidFill>
              <a:srgbClr val="B25551"/>
            </a:solidFill>
          </p:spPr>
        </p:sp>
        <p:sp>
          <p:nvSpPr>
            <p:cNvPr id="22" name="Freeform: Shape 21">
              <a:extLst>
                <a:ext uri="{E32C89D2-30B4-448D-ABE6-79ECE1A18E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0DA802-F010-4441-8CC9-D7EA83BF99F4}"/>
                </a:ext>
              </a:extLst>
            </p:cNvPr>
            <p:cNvSpPr/>
            <p:nvPr/>
          </p:nvSpPr>
          <p:spPr>
            <a:xfrm>
              <a:off x="7728397" y="3380690"/>
              <a:ext cx="1019108" cy="631780"/>
            </a:xfrm>
            <a:custGeom>
              <a:avLst/>
              <a:gdLst/>
              <a:ahLst/>
              <a:cxnLst/>
              <a:rect l="0" t="0" r="r" b="b"/>
              <a:pathLst>
                <a:path w="1775242" h="1100533">
                  <a:moveTo>
                    <a:pt x="201296" y="1062808"/>
                  </a:moveTo>
                  <a:lnTo>
                    <a:pt x="201296" y="1100533"/>
                  </a:lnTo>
                  <a:lnTo>
                    <a:pt x="163821" y="1100533"/>
                  </a:lnTo>
                  <a:cubicBezTo>
                    <a:pt x="67051" y="902032"/>
                    <a:pt x="15555" y="724357"/>
                    <a:pt x="9333" y="567508"/>
                  </a:cubicBezTo>
                  <a:cubicBezTo>
                    <a:pt x="0" y="332235"/>
                    <a:pt x="151914" y="204487"/>
                    <a:pt x="335577" y="122116"/>
                  </a:cubicBezTo>
                  <a:cubicBezTo>
                    <a:pt x="519241" y="39745"/>
                    <a:pt x="791451" y="0"/>
                    <a:pt x="1107637" y="39745"/>
                  </a:cubicBezTo>
                  <a:cubicBezTo>
                    <a:pt x="1423823" y="79490"/>
                    <a:pt x="1622368" y="210986"/>
                    <a:pt x="1686312" y="325352"/>
                  </a:cubicBezTo>
                  <a:cubicBezTo>
                    <a:pt x="1750256" y="439718"/>
                    <a:pt x="1775242" y="606958"/>
                    <a:pt x="1676008" y="907545"/>
                  </a:cubicBezTo>
                  <a:lnTo>
                    <a:pt x="1599907" y="1100533"/>
                  </a:lnTo>
                  <a:lnTo>
                    <a:pt x="1568338" y="1100533"/>
                  </a:lnTo>
                  <a:lnTo>
                    <a:pt x="1568338" y="1062808"/>
                  </a:lnTo>
                  <a:cubicBezTo>
                    <a:pt x="1590029" y="997557"/>
                    <a:pt x="1605500" y="945803"/>
                    <a:pt x="1614752" y="907545"/>
                  </a:cubicBezTo>
                  <a:cubicBezTo>
                    <a:pt x="1628630" y="850157"/>
                    <a:pt x="1676008" y="625864"/>
                    <a:pt x="1657894" y="520764"/>
                  </a:cubicBezTo>
                  <a:cubicBezTo>
                    <a:pt x="1639779" y="415664"/>
                    <a:pt x="1623617" y="345528"/>
                    <a:pt x="1506982" y="277616"/>
                  </a:cubicBezTo>
                  <a:cubicBezTo>
                    <a:pt x="1390347" y="209703"/>
                    <a:pt x="1190824" y="134753"/>
                    <a:pt x="953029" y="122116"/>
                  </a:cubicBezTo>
                  <a:cubicBezTo>
                    <a:pt x="715233" y="109479"/>
                    <a:pt x="467691" y="163445"/>
                    <a:pt x="380526" y="210986"/>
                  </a:cubicBezTo>
                  <a:cubicBezTo>
                    <a:pt x="293360" y="258527"/>
                    <a:pt x="120503" y="357589"/>
                    <a:pt x="109097" y="520764"/>
                  </a:cubicBezTo>
                  <a:cubicBezTo>
                    <a:pt x="97692" y="683940"/>
                    <a:pt x="135891" y="839436"/>
                    <a:pt x="153431" y="907545"/>
                  </a:cubicBezTo>
                  <a:cubicBezTo>
                    <a:pt x="165124" y="952950"/>
                    <a:pt x="181080" y="1004704"/>
                    <a:pt x="201296" y="1062808"/>
                  </a:cubicBezTo>
                  <a:close/>
                </a:path>
              </a:pathLst>
            </a:custGeom>
            <a:solidFill>
              <a:srgbClr val="6D2E2F"/>
            </a:solidFill>
          </p:spPr>
        </p:sp>
        <p:grpSp>
          <p:nvGrpSpPr>
            <p:cNvPr id="23" name="Group 22">
              <a:extLst>
                <a:ext uri="{2FFE01D4-B85D-4801-9D8D-541C4C9CBD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E4B95E-06B8-4FD7-9110-605E91639429}"/>
                </a:ext>
              </a:extLst>
            </p:cNvPr>
            <p:cNvGrpSpPr/>
            <p:nvPr/>
          </p:nvGrpSpPr>
          <p:grpSpPr>
            <a:xfrm>
              <a:off x="7564012" y="4351486"/>
              <a:ext cx="469745" cy="339016"/>
              <a:chOff x="704850" y="1666874"/>
              <a:chExt cx="818275" cy="590550"/>
            </a:xfrm>
            <a:noFill/>
          </p:grpSpPr>
          <p:sp>
            <p:nvSpPr>
              <p:cNvPr id="24" name="Freeform: Shape 23">
                <a:extLst>
                  <a:ext uri="{72511B91-AC26-4168-B1D5-D081DB4A18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F57664-F60B-450F-A6B0-6E4FEA962223}"/>
                  </a:ext>
                </a:extLst>
              </p:cNvPr>
              <p:cNvSpPr/>
              <p:nvPr/>
            </p:nvSpPr>
            <p:spPr>
              <a:xfrm>
                <a:off x="704850" y="1762125"/>
                <a:ext cx="695325" cy="495300"/>
              </a:xfrm>
              <a:custGeom>
                <a:avLst/>
                <a:gdLst/>
                <a:ahLst/>
                <a:cxnLst/>
                <a:rect l="0" t="0" r="r" b="b"/>
                <a:pathLst>
                  <a:path w="695325" h="495300">
                    <a:moveTo>
                      <a:pt x="0" y="0"/>
                    </a:moveTo>
                    <a:cubicBezTo>
                      <a:pt x="40167" y="155346"/>
                      <a:pt x="76146" y="266472"/>
                      <a:pt x="107938" y="333375"/>
                    </a:cubicBezTo>
                    <a:cubicBezTo>
                      <a:pt x="154552" y="429937"/>
                      <a:pt x="194760" y="495300"/>
                      <a:pt x="352425" y="495300"/>
                    </a:cubicBezTo>
                    <a:cubicBezTo>
                      <a:pt x="510090" y="495300"/>
                      <a:pt x="537037" y="449666"/>
                      <a:pt x="590550" y="333375"/>
                    </a:cubicBezTo>
                    <a:cubicBezTo>
                      <a:pt x="626225" y="255848"/>
                      <a:pt x="661150" y="144723"/>
                      <a:pt x="695325" y="0"/>
                    </a:cubicBezTo>
                    <a:lnTo>
                      <a:pt x="0" y="0"/>
                    </a:lnTo>
                    <a:close/>
                  </a:path>
                </a:pathLst>
              </a:custGeom>
              <a:solidFill>
                <a:srgbClr val="9D4742"/>
              </a:solidFill>
            </p:spPr>
          </p:sp>
          <p:sp>
            <p:nvSpPr>
              <p:cNvPr id="25" name="Freeform: Shape 24">
                <a:extLst>
                  <a:ext uri="{149E4405-EA8D-4634-9B02-28CBE46F23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4AAA71-B4E5-4FC3-A7CF-AE0DD8C059BB}"/>
                  </a:ext>
                </a:extLst>
              </p:cNvPr>
              <p:cNvSpPr/>
              <p:nvPr/>
            </p:nvSpPr>
            <p:spPr>
              <a:xfrm>
                <a:off x="707547" y="1666874"/>
                <a:ext cx="692628" cy="190501"/>
              </a:xfrm>
              <a:custGeom>
                <a:avLst/>
                <a:gdLst/>
                <a:ahLst/>
                <a:cxnLst/>
                <a:rect l="0" t="0" r="r" b="b"/>
                <a:pathLst>
                  <a:path w="692628" h="190501">
                    <a:moveTo>
                      <a:pt x="344966" y="190501"/>
                    </a:moveTo>
                    <a:cubicBezTo>
                      <a:pt x="534732" y="190501"/>
                      <a:pt x="692628" y="149729"/>
                      <a:pt x="692628" y="99787"/>
                    </a:cubicBezTo>
                    <a:cubicBezTo>
                      <a:pt x="692628" y="49140"/>
                      <a:pt x="576644" y="1"/>
                      <a:pt x="344966" y="1"/>
                    </a:cubicBezTo>
                    <a:cubicBezTo>
                      <a:pt x="113288" y="1"/>
                      <a:pt x="173811" y="-681"/>
                      <a:pt x="26174" y="27894"/>
                    </a:cubicBezTo>
                    <a:cubicBezTo>
                      <a:pt x="-78601" y="156482"/>
                      <a:pt x="152310" y="190501"/>
                      <a:pt x="344966" y="190501"/>
                    </a:cubicBezTo>
                    <a:close/>
                  </a:path>
                </a:pathLst>
              </a:custGeom>
              <a:solidFill>
                <a:srgbClr val="682B2A"/>
              </a:solidFill>
            </p:spPr>
          </p:sp>
          <p:sp>
            <p:nvSpPr>
              <p:cNvPr id="26" name="Freeform: Shape 25">
                <a:extLst>
                  <a:ext uri="{B0AF0864-6DBB-4DE6-AF31-71F2944A68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9C9D6D-EA5B-4D94-BFB4-143977099F88}"/>
                  </a:ext>
                </a:extLst>
              </p:cNvPr>
              <p:cNvSpPr/>
              <p:nvPr/>
            </p:nvSpPr>
            <p:spPr>
              <a:xfrm>
                <a:off x="742950" y="1685925"/>
                <a:ext cx="628650" cy="123825"/>
              </a:xfrm>
              <a:custGeom>
                <a:avLst/>
                <a:gdLst/>
                <a:ahLst/>
                <a:cxnLst/>
                <a:rect l="0" t="0" r="r" b="b"/>
                <a:pathLst>
                  <a:path w="628650" h="123825">
                    <a:moveTo>
                      <a:pt x="314325" y="123825"/>
                    </a:moveTo>
                    <a:cubicBezTo>
                      <a:pt x="485895" y="123825"/>
                      <a:pt x="628650" y="97323"/>
                      <a:pt x="628650" y="64861"/>
                    </a:cubicBezTo>
                    <a:cubicBezTo>
                      <a:pt x="628650" y="31940"/>
                      <a:pt x="523787" y="0"/>
                      <a:pt x="314325" y="0"/>
                    </a:cubicBezTo>
                    <a:cubicBezTo>
                      <a:pt x="104863" y="0"/>
                      <a:pt x="0" y="31940"/>
                      <a:pt x="0" y="64861"/>
                    </a:cubicBezTo>
                    <a:cubicBezTo>
                      <a:pt x="0" y="97323"/>
                      <a:pt x="140143" y="123825"/>
                      <a:pt x="314325" y="123825"/>
                    </a:cubicBezTo>
                    <a:close/>
                  </a:path>
                </a:pathLst>
              </a:custGeom>
              <a:solidFill>
                <a:srgbClr val="903D38"/>
              </a:solidFill>
            </p:spPr>
          </p:sp>
          <p:sp>
            <p:nvSpPr>
              <p:cNvPr id="27" name="Freeform: Shape 26">
                <a:extLst>
                  <a:ext uri="{E5F9E2BE-5361-43CF-9A7A-6AAE130703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024916D-5BD2-4E7F-AD4C-F0C04A7121C8}"/>
                  </a:ext>
                </a:extLst>
              </p:cNvPr>
              <p:cNvSpPr/>
              <p:nvPr/>
            </p:nvSpPr>
            <p:spPr>
              <a:xfrm>
                <a:off x="1308933" y="1801034"/>
                <a:ext cx="214191" cy="263573"/>
              </a:xfrm>
              <a:custGeom>
                <a:avLst/>
                <a:gdLst/>
                <a:ahLst/>
                <a:cxnLst/>
                <a:rect l="0" t="0" r="r" b="b"/>
                <a:pathLst>
                  <a:path w="214192" h="263574">
                    <a:moveTo>
                      <a:pt x="205349" y="59296"/>
                    </a:moveTo>
                    <a:cubicBezTo>
                      <a:pt x="214192" y="87601"/>
                      <a:pt x="210711" y="110995"/>
                      <a:pt x="196085" y="130556"/>
                    </a:cubicBezTo>
                    <a:cubicBezTo>
                      <a:pt x="185468" y="144756"/>
                      <a:pt x="172948" y="153962"/>
                      <a:pt x="146053" y="170063"/>
                    </a:cubicBezTo>
                    <a:cubicBezTo>
                      <a:pt x="143577" y="171544"/>
                      <a:pt x="143577" y="171544"/>
                      <a:pt x="141118" y="173015"/>
                    </a:cubicBezTo>
                    <a:cubicBezTo>
                      <a:pt x="111258" y="190894"/>
                      <a:pt x="98564" y="201168"/>
                      <a:pt x="91133" y="216109"/>
                    </a:cubicBezTo>
                    <a:cubicBezTo>
                      <a:pt x="83136" y="232436"/>
                      <a:pt x="73568" y="244182"/>
                      <a:pt x="62486" y="251612"/>
                    </a:cubicBezTo>
                    <a:cubicBezTo>
                      <a:pt x="44647" y="263574"/>
                      <a:pt x="26417" y="263304"/>
                      <a:pt x="7429" y="256089"/>
                    </a:cubicBezTo>
                    <a:cubicBezTo>
                      <a:pt x="5995" y="255544"/>
                      <a:pt x="4617" y="254984"/>
                      <a:pt x="3083" y="254333"/>
                    </a:cubicBezTo>
                    <a:cubicBezTo>
                      <a:pt x="2408" y="254046"/>
                      <a:pt x="354" y="253160"/>
                      <a:pt x="0" y="253010"/>
                    </a:cubicBezTo>
                    <a:lnTo>
                      <a:pt x="11034" y="226961"/>
                    </a:lnTo>
                    <a:cubicBezTo>
                      <a:pt x="11504" y="227160"/>
                      <a:pt x="13570" y="228052"/>
                      <a:pt x="14136" y="228292"/>
                    </a:cubicBezTo>
                    <a:cubicBezTo>
                      <a:pt x="15362" y="228813"/>
                      <a:pt x="16419" y="229242"/>
                      <a:pt x="17478" y="229644"/>
                    </a:cubicBezTo>
                    <a:cubicBezTo>
                      <a:pt x="28742" y="233925"/>
                      <a:pt x="37867" y="234060"/>
                      <a:pt x="46731" y="228116"/>
                    </a:cubicBezTo>
                    <a:cubicBezTo>
                      <a:pt x="53371" y="223664"/>
                      <a:pt x="59794" y="215779"/>
                      <a:pt x="65766" y="203588"/>
                    </a:cubicBezTo>
                    <a:cubicBezTo>
                      <a:pt x="76485" y="182034"/>
                      <a:pt x="92118" y="169382"/>
                      <a:pt x="126585" y="148744"/>
                    </a:cubicBezTo>
                    <a:cubicBezTo>
                      <a:pt x="129066" y="147260"/>
                      <a:pt x="129066" y="147260"/>
                      <a:pt x="131522" y="145791"/>
                    </a:cubicBezTo>
                    <a:cubicBezTo>
                      <a:pt x="178088" y="117914"/>
                      <a:pt x="189328" y="102881"/>
                      <a:pt x="178347" y="67732"/>
                    </a:cubicBezTo>
                    <a:cubicBezTo>
                      <a:pt x="169527" y="39501"/>
                      <a:pt x="117902" y="32772"/>
                      <a:pt x="93854" y="55096"/>
                    </a:cubicBezTo>
                    <a:cubicBezTo>
                      <a:pt x="90350" y="58349"/>
                      <a:pt x="87336" y="59014"/>
                      <a:pt x="83550" y="59093"/>
                    </a:cubicBezTo>
                    <a:cubicBezTo>
                      <a:pt x="82273" y="59119"/>
                      <a:pt x="81021" y="59027"/>
                      <a:pt x="79645" y="58851"/>
                    </a:cubicBezTo>
                    <a:cubicBezTo>
                      <a:pt x="77827" y="58618"/>
                      <a:pt x="75747" y="58225"/>
                      <a:pt x="73353" y="57693"/>
                    </a:cubicBezTo>
                    <a:cubicBezTo>
                      <a:pt x="72666" y="57541"/>
                      <a:pt x="72273" y="57450"/>
                      <a:pt x="71233" y="57206"/>
                    </a:cubicBezTo>
                    <a:cubicBezTo>
                      <a:pt x="70002" y="56914"/>
                      <a:pt x="68768" y="56607"/>
                      <a:pt x="67495" y="56280"/>
                    </a:cubicBezTo>
                    <a:cubicBezTo>
                      <a:pt x="66759" y="56091"/>
                      <a:pt x="66039" y="55903"/>
                      <a:pt x="65284" y="55705"/>
                    </a:cubicBezTo>
                    <a:lnTo>
                      <a:pt x="72387" y="28322"/>
                    </a:lnTo>
                    <a:cubicBezTo>
                      <a:pt x="73225" y="28541"/>
                      <a:pt x="73867" y="28709"/>
                      <a:pt x="74529" y="28879"/>
                    </a:cubicBezTo>
                    <a:cubicBezTo>
                      <a:pt x="75647" y="29166"/>
                      <a:pt x="76718" y="29433"/>
                      <a:pt x="77764" y="29681"/>
                    </a:cubicBezTo>
                    <a:cubicBezTo>
                      <a:pt x="78626" y="29883"/>
                      <a:pt x="78935" y="29955"/>
                      <a:pt x="79483" y="30076"/>
                    </a:cubicBezTo>
                    <a:cubicBezTo>
                      <a:pt x="119051" y="0"/>
                      <a:pt x="190338" y="11249"/>
                      <a:pt x="205349" y="59296"/>
                    </a:cubicBezTo>
                    <a:close/>
                  </a:path>
                </a:pathLst>
              </a:custGeom>
              <a:solidFill>
                <a:srgbClr val="682B2A"/>
              </a:solidFill>
            </p:spPr>
          </p:sp>
        </p:grpSp>
      </p:grpSp>
      <p:sp>
        <p:nvSpPr>
          <p:cNvPr id="28" name="Title 2">
            <a:extLst>
              <a:ext uri="{B71F895A-0AD1-4D48-B22E-F90386A951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733B1D-7A07-4D90-86B1-21E6331CA046}"/>
              </a:ext>
            </a:extLst>
          </p:cNvPr>
          <p:cNvSpPr>
            <a:spLocks noGrp="1"/>
          </p:cNvSpPr>
          <p:nvPr>
            <p:ph type="title"/>
          </p:nvPr>
        </p:nvSpPr>
        <p:spPr>
          <a:xfrm>
            <a:off x="790575" y="476250"/>
            <a:ext cx="6940089" cy="571500"/>
          </a:xfrm>
        </p:spPr>
        <p:txBody>
          <a:bodyPr rtlCol="0"/>
          <a:lstStyle>
            <a:lvl1pPr lvl="0"/>
          </a:lstStyle>
          <a:p>
            <a:r>
              <a:rPr lang="en-US" dirty="0"/>
              <a:t>Click to edit Master title style</a:t>
            </a:r>
          </a:p>
        </p:txBody>
      </p:sp>
      <p:sp>
        <p:nvSpPr>
          <p:cNvPr id="29" name="Content Placeholder 9">
            <a:extLst>
              <a:ext uri="{7D44D28F-0F38-4797-8B96-2785C024E9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FAF8CD-8252-4581-BE9B-193A8E2779D4}"/>
              </a:ext>
            </a:extLst>
          </p:cNvPr>
          <p:cNvSpPr>
            <a:spLocks noGrp="1"/>
          </p:cNvSpPr>
          <p:nvPr>
            <p:ph idx="1"/>
          </p:nvPr>
        </p:nvSpPr>
        <p:spPr>
          <a:xfrm>
            <a:off x="790575" y="1230567"/>
            <a:ext cx="6940089" cy="310330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Number Placeholder 4">
            <a:extLst>
              <a:ext uri="{84D09DF3-0109-49C8-9733-2360F8984B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9B389D-A8E5-470B-9A60-33131FF2EBB4}"/>
              </a:ext>
            </a:extLst>
          </p:cNvPr>
          <p:cNvSpPr>
            <a:spLocks noGrp="1"/>
          </p:cNvSpPr>
          <p:nvPr>
            <p:ph type="sldNum" sz="quarter" idx="12"/>
          </p:nvPr>
        </p:nvSpPr>
        <p:spPr/>
        <p:txBody>
          <a:bodyPr rtlCol="0"/>
          <a:lstStyle/>
          <a:p>
            <a:r>
              <a:rPr lang="en-US" dirty="0"/>
              <a:t>&lt;#&gt;</a:t>
            </a:r>
          </a:p>
        </p:txBody>
      </p:sp>
      <p:sp>
        <p:nvSpPr>
          <p:cNvPr id="31" name="Footer Placeholder 3">
            <a:extLst>
              <a:ext uri="{2478F884-B838-4DDB-8107-1F57BB4F9C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9DB3F2-16EF-47D9-929D-404C9EE53AB8}"/>
              </a:ext>
            </a:extLst>
          </p:cNvPr>
          <p:cNvSpPr>
            <a:spLocks noGrp="1"/>
          </p:cNvSpPr>
          <p:nvPr>
            <p:ph type="ftr" sz="quarter" idx="11"/>
          </p:nvPr>
        </p:nvSpPr>
        <p:spPr/>
        <p:txBody>
          <a:bodyPr rtlCol="0"/>
          <a:lstStyle/>
          <a:p>
            <a:r>
              <a:rPr lang="en-US" dirty="0"/>
              <a:t>Footer</a:t>
            </a:r>
          </a:p>
        </p:txBody>
      </p:sp>
      <p:sp>
        <p:nvSpPr>
          <p:cNvPr id="32" name="Date Placeholder 1">
            <a:extLst>
              <a:ext uri="{3CE679C5-DAD4-4D52-8992-8A5F8362B1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F0D5C6-33F5-45D3-BFA8-0B38C6C75C52}"/>
              </a:ext>
            </a:extLst>
          </p:cNvPr>
          <p:cNvSpPr>
            <a:spLocks noGrp="1"/>
          </p:cNvSpPr>
          <p:nvPr>
            <p:ph type="dt" sz="half" idx="10"/>
          </p:nvPr>
        </p:nvSpPr>
        <p:spPr/>
        <p:txBody>
          <a:bodyPr rtlCol="0"/>
          <a:lstStyle/>
          <a:p>
            <a:r>
              <a:rPr lang="en-US" dirty="0"/>
              <a:t>Date</a:t>
            </a:r>
          </a:p>
        </p:txBody>
      </p:sp>
    </p:spTree>
    <p:extLst>
      <p:ext uri="{9DE7E93A-8DAD-451D-9E33-5547A7BA142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 name="Group 1">
            <a:extLst>
              <a:ext uri="{26AB0778-3092-4BD3-800E-4001A1387E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71B8D1-5B7B-477A-9F4A-8ACEBB2CF8F1}"/>
              </a:ext>
            </a:extLst>
          </p:cNvPr>
          <p:cNvGrpSpPr>
            <a:grpSpLocks noChangeAspect="1"/>
          </p:cNvGrpSpPr>
          <p:nvPr/>
        </p:nvGrpSpPr>
        <p:grpSpPr>
          <a:xfrm>
            <a:off x="666750" y="657225"/>
            <a:ext cx="3049660" cy="3714750"/>
            <a:chOff x="666750" y="657225"/>
            <a:chExt cx="3049660" cy="3714750"/>
          </a:xfrm>
        </p:grpSpPr>
        <p:cxnSp>
          <p:nvCxnSpPr>
            <p:cNvPr id="3" name="Straight Connector 2">
              <a:extLst>
                <a:ext uri="{15ED559D-27DE-43F2-8F0F-09AA9C2A9D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862A8B-B7C8-48D1-BCC4-9D2A72EE1ADA}"/>
                </a:ext>
              </a:extLst>
            </p:cNvPr>
            <p:cNvCxnSpPr/>
            <p:nvPr/>
          </p:nvCxnSpPr>
          <p:spPr>
            <a:xfrm rot="10800000" flipH="1" flipV="1">
              <a:off x="790575"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4" name="Straight Connector 3">
              <a:extLst>
                <a:ext uri="{8CA25454-4146-42C7-87AC-C9F1019904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56F1C4-3754-42A3-9746-5E84DB91BA8A}"/>
                </a:ext>
              </a:extLst>
            </p:cNvPr>
            <p:cNvCxnSpPr/>
            <p:nvPr/>
          </p:nvCxnSpPr>
          <p:spPr>
            <a:xfrm rot="10800000" flipH="1" flipV="1">
              <a:off x="3600411"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5" name="Straight Connector 4">
              <a:extLst>
                <a:ext uri="{00F36790-FC52-4C43-833E-024BC834AB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D5C42C-8725-45DD-A69D-148C520CA1C3}"/>
                </a:ext>
              </a:extLst>
            </p:cNvPr>
            <p:cNvCxnSpPr/>
            <p:nvPr/>
          </p:nvCxnSpPr>
          <p:spPr>
            <a:xfrm rot="10800000" flipH="1" flipV="1">
              <a:off x="666750" y="7746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6" name="Straight Connector 5">
              <a:extLst>
                <a:ext uri="{B518D3CC-9040-4340-9CC8-A3E86D3E7D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A56507-5480-41FC-A52D-CC6FD5082441}"/>
                </a:ext>
              </a:extLst>
            </p:cNvPr>
            <p:cNvCxnSpPr/>
            <p:nvPr/>
          </p:nvCxnSpPr>
          <p:spPr>
            <a:xfrm rot="10800000" flipH="1" flipV="1">
              <a:off x="666750" y="42417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grpSp>
      <p:sp>
        <p:nvSpPr>
          <p:cNvPr id="7" name="Title 2">
            <a:extLst>
              <a:ext uri="{9BF72F28-9517-4CE6-BD19-F853DE0672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2BCE79-11A9-4563-BB32-8F8A2335985B}"/>
              </a:ext>
            </a:extLst>
          </p:cNvPr>
          <p:cNvSpPr>
            <a:spLocks noGrp="1"/>
          </p:cNvSpPr>
          <p:nvPr>
            <p:ph type="title"/>
          </p:nvPr>
        </p:nvSpPr>
        <p:spPr>
          <a:xfrm>
            <a:off x="4238625" y="742950"/>
            <a:ext cx="4000500" cy="746269"/>
          </a:xfrm>
        </p:spPr>
        <p:txBody>
          <a:bodyPr rtlCol="0"/>
          <a:lstStyle>
            <a:lvl1pPr lvl="0"/>
          </a:lstStyle>
          <a:p>
            <a:r>
              <a:rPr lang="en-US" dirty="0"/>
              <a:t>Click to edit Master title style</a:t>
            </a:r>
          </a:p>
        </p:txBody>
      </p:sp>
      <p:sp>
        <p:nvSpPr>
          <p:cNvPr id="8" name="Text Placeholder 3">
            <a:extLst>
              <a:ext uri="{C90537CB-EA54-4947-946C-CE77E6F3E5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C50D21-EB44-474F-9AB2-CE5C8CF6F1FE}"/>
              </a:ext>
            </a:extLst>
          </p:cNvPr>
          <p:cNvSpPr>
            <a:spLocks noGrp="1"/>
          </p:cNvSpPr>
          <p:nvPr>
            <p:ph type="body" idx="1"/>
          </p:nvPr>
        </p:nvSpPr>
        <p:spPr>
          <a:xfrm>
            <a:off x="4229758" y="1619250"/>
            <a:ext cx="4014760" cy="2619375"/>
          </a:xfrm>
        </p:spPr>
        <p:txBody>
          <a:bodyPr vert="horz" lIns="91440" tIns="93600" rIns="91440" bIns="45720" rtlCol="0" anchor="t">
            <a:normAutofit/>
          </a:bodyPr>
          <a:lstStyle>
            <a:lvl1pPr marL="0" lvl="0" indent="0">
              <a:lnSpc>
                <a:spcPct val="100000"/>
              </a:lnSpc>
              <a:buNone/>
              <a:defRPr lang="en-US" sz="1600" dirty="0">
                <a:solidFill>
                  <a:schemeClr val="tx1">
                    <a:lumMod val="85000"/>
                    <a:lumOff val="15000"/>
                  </a:schemeClr>
                </a:solidFill>
                <a:latin typeface="+mn-lt"/>
              </a:defRPr>
            </a:lvl1pPr>
          </a:lstStyle>
          <a:p>
            <a:r>
              <a:rPr lang="en-US" dirty="0"/>
              <a:t>Click to edit Master text styles</a:t>
            </a:r>
          </a:p>
        </p:txBody>
      </p:sp>
      <p:sp>
        <p:nvSpPr>
          <p:cNvPr id="9" name="Picture Placeholder 6">
            <a:extLst>
              <a:ext uri="{A832555F-21B5-42DA-B7D5-303E9277EC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D0407B-9FB7-4FBF-9D6F-795B768FDA1E}"/>
              </a:ext>
            </a:extLst>
          </p:cNvPr>
          <p:cNvSpPr>
            <a:spLocks noGrp="1"/>
          </p:cNvSpPr>
          <p:nvPr>
            <p:ph type="pic" idx="2"/>
          </p:nvPr>
        </p:nvSpPr>
        <p:spPr>
          <a:xfrm>
            <a:off x="904875" y="895350"/>
            <a:ext cx="2571750" cy="3238500"/>
          </a:xfrm>
          <a:prstGeom prst="rect">
            <a:avLst/>
          </a:prstGeom>
          <a:solidFill>
            <a:schemeClr val="bg1"/>
          </a:solidFill>
        </p:spPr>
        <p:txBody>
          <a:bodyPr rtlCol="0"/>
          <a:lstStyle/>
          <a:p>
            <a:r>
              <a:rPr lang="en-US" dirty="0"/>
              <a:t>Picture</a:t>
            </a:r>
          </a:p>
        </p:txBody>
      </p:sp>
      <p:sp>
        <p:nvSpPr>
          <p:cNvPr id="10" name="Slide Number Placeholder 4">
            <a:extLst>
              <a:ext uri="{9AE835DE-20F9-41A3-9C73-446BBB4E9D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849FE5-C9FD-4F4D-BC58-2E839B254D8B}"/>
              </a:ext>
            </a:extLst>
          </p:cNvPr>
          <p:cNvSpPr>
            <a:spLocks noGrp="1"/>
          </p:cNvSpPr>
          <p:nvPr>
            <p:ph type="sldNum" sz="quarter" idx="12"/>
          </p:nvPr>
        </p:nvSpPr>
        <p:spPr/>
        <p:txBody>
          <a:bodyPr rtlCol="0"/>
          <a:lstStyle/>
          <a:p>
            <a:r>
              <a:rPr lang="en-US" dirty="0"/>
              <a:t>&lt;#&gt;</a:t>
            </a:r>
          </a:p>
        </p:txBody>
      </p:sp>
      <p:sp>
        <p:nvSpPr>
          <p:cNvPr id="11" name="Footer Placeholder 3">
            <a:extLst>
              <a:ext uri="{75129023-29A3-4ED4-AC25-27881EE376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3DF833-7164-46A9-8140-0A3175CD6117}"/>
              </a:ext>
            </a:extLst>
          </p:cNvPr>
          <p:cNvSpPr>
            <a:spLocks noGrp="1"/>
          </p:cNvSpPr>
          <p:nvPr>
            <p:ph type="ftr" sz="quarter" idx="11"/>
          </p:nvPr>
        </p:nvSpPr>
        <p:spPr/>
        <p:txBody>
          <a:bodyPr rtlCol="0"/>
          <a:lstStyle/>
          <a:p>
            <a:r>
              <a:rPr lang="en-US" dirty="0"/>
              <a:t>Footer</a:t>
            </a:r>
          </a:p>
        </p:txBody>
      </p:sp>
      <p:sp>
        <p:nvSpPr>
          <p:cNvPr id="12" name="Date Placeholder 1">
            <a:extLst>
              <a:ext uri="{B2D0924F-5C33-4C1E-9E37-168EE3D024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BB4976-7571-4BAD-A4AF-C426A0E033B6}"/>
              </a:ext>
            </a:extLst>
          </p:cNvPr>
          <p:cNvSpPr>
            <a:spLocks noGrp="1"/>
          </p:cNvSpPr>
          <p:nvPr>
            <p:ph type="dt" sz="half" idx="10"/>
          </p:nvPr>
        </p:nvSpPr>
        <p:spPr/>
        <p:txBody>
          <a:bodyPr rtlCol="0"/>
          <a:lstStyle/>
          <a:p>
            <a:r>
              <a:rPr lang="en-US" dirty="0"/>
              <a:t>Date</a:t>
            </a:r>
          </a:p>
        </p:txBody>
      </p:sp>
    </p:spTree>
    <p:extLst>
      <p:ext uri="{00C126A9-5432-4152-87AA-D06F6020754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8735217E-B2C9-4A14-95BD-691448927A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E0D851-2CE6-4D2C-957D-E9594D18248F}"/>
              </a:ext>
            </a:extLst>
          </p:cNvPr>
          <p:cNvSpPr>
            <a:spLocks noGrp="1"/>
          </p:cNvSpPr>
          <p:nvPr>
            <p:ph type="title"/>
          </p:nvPr>
        </p:nvSpPr>
        <p:spPr/>
        <p:txBody>
          <a:bodyPr rtlCol="0"/>
          <a:lstStyle/>
          <a:p>
            <a:r>
              <a:rPr lang="en-US" dirty="0"/>
              <a:t>Click to edit Master title style</a:t>
            </a:r>
          </a:p>
        </p:txBody>
      </p:sp>
      <p:sp>
        <p:nvSpPr>
          <p:cNvPr id="3" name="Vertical Text Placeholder 2">
            <a:extLst>
              <a:ext uri="{26A1CBCB-F9C3-4A6F-8C89-3CCF9A058A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CF281B-62EE-456D-B3C5-CD65828DEF10}"/>
              </a:ext>
            </a:extLst>
          </p:cNvPr>
          <p:cNvSpPr>
            <a:spLocks noGrp="1"/>
          </p:cNvSpPr>
          <p:nvPr>
            <p:ph type="body"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19AD1DDA-34E5-415F-9F51-0158C54E49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7906C6-3560-4E87-8162-645A4592F15E}"/>
              </a:ext>
            </a:extLst>
          </p:cNvPr>
          <p:cNvSpPr>
            <a:spLocks noGrp="1"/>
          </p:cNvSpPr>
          <p:nvPr>
            <p:ph type="dt" sz="half" idx="10"/>
          </p:nvPr>
        </p:nvSpPr>
        <p:spPr/>
        <p:txBody>
          <a:bodyPr rtlCol="0"/>
          <a:lstStyle/>
          <a:p>
            <a:fld id="{7CF136BF-7759-4ED3-B717-3E03EBC11398}" type="datetime1">
              <a:rPr lang="en-US"/>
              <a:pPr/>
              <a:t>10/21/2022</a:t>
            </a:fld>
            <a:endParaRPr lang="en-US" dirty="0"/>
          </a:p>
        </p:txBody>
      </p:sp>
      <p:sp>
        <p:nvSpPr>
          <p:cNvPr id="5" name="Footer Placeholder 4">
            <a:extLst>
              <a:ext uri="{4D5D1C1B-E40B-44D2-ADD2-6772C8031B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3476B7-9AA1-45E0-9062-F30E38DEE2DB}"/>
              </a:ext>
            </a:extLst>
          </p:cNvPr>
          <p:cNvSpPr>
            <a:spLocks noGrp="1"/>
          </p:cNvSpPr>
          <p:nvPr>
            <p:ph type="ftr" sz="quarter" idx="11"/>
          </p:nvPr>
        </p:nvSpPr>
        <p:spPr/>
        <p:txBody>
          <a:bodyPr rtlCol="0"/>
          <a:lstStyle/>
          <a:p>
            <a:endParaRPr lang="en-US" dirty="0"/>
          </a:p>
        </p:txBody>
      </p:sp>
      <p:sp>
        <p:nvSpPr>
          <p:cNvPr id="6" name="Slide Number Placeholder 5">
            <a:extLst>
              <a:ext uri="{F9707A18-456E-4C59-96FA-071330E8DC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613F1E-063C-490C-99BE-2E6D3B88A42D}"/>
              </a:ext>
            </a:extLst>
          </p:cNvPr>
          <p:cNvSpPr>
            <a:spLocks noGrp="1"/>
          </p:cNvSpPr>
          <p:nvPr>
            <p:ph type="sldNum" sz="quarter" idx="12"/>
          </p:nvPr>
        </p:nvSpPr>
        <p:spPr/>
        <p:txBody>
          <a:bodyPr rtlCol="0"/>
          <a:lstStyle/>
          <a:p>
            <a:fld id="{EEA8B7AC-BCC1-4DF4-B166-ED2DD9B8DAE1}" type="slidenum">
              <a:rPr/>
              <a:pPr/>
              <a:t>‹#›</a:t>
            </a:fld>
            <a:endParaRPr lang="en-US" dirty="0"/>
          </a:p>
        </p:txBody>
      </p:sp>
    </p:spTree>
    <p:extLst>
      <p:ext uri="{C0347DAA-3EE4-45A2-922A-8D11A104A93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DE8EF1C5-3011-41CE-B45A-0A3C8A86B6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C583DE-CEB9-4E88-8C7B-8E8D041D4037}"/>
              </a:ext>
            </a:extLst>
          </p:cNvPr>
          <p:cNvSpPr>
            <a:spLocks noGrp="1"/>
          </p:cNvSpPr>
          <p:nvPr>
            <p:ph type="title"/>
          </p:nvPr>
        </p:nvSpPr>
        <p:spPr>
          <a:xfrm>
            <a:off x="4972050" y="685800"/>
            <a:ext cx="1543050" cy="3908822"/>
          </a:xfrm>
        </p:spPr>
        <p:txBody>
          <a:bodyPr vert="horz" rtlCol="0"/>
          <a:lstStyle/>
          <a:p>
            <a:r>
              <a:rPr lang="en-US" dirty="0"/>
              <a:t>Click to edit Master title style</a:t>
            </a:r>
          </a:p>
        </p:txBody>
      </p:sp>
      <p:sp>
        <p:nvSpPr>
          <p:cNvPr id="3" name="Vertical Text Placeholder 2">
            <a:extLst>
              <a:ext uri="{34B58BDA-40E3-451F-9B12-DE567976E2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52C6C2-A8A7-4C16-B3C3-0DEBBF26E7CC}"/>
              </a:ext>
            </a:extLst>
          </p:cNvPr>
          <p:cNvSpPr>
            <a:spLocks noGrp="1"/>
          </p:cNvSpPr>
          <p:nvPr>
            <p:ph type="body" idx="1"/>
          </p:nvPr>
        </p:nvSpPr>
        <p:spPr>
          <a:xfrm>
            <a:off x="342900" y="685800"/>
            <a:ext cx="4514850" cy="3908822"/>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80BBD0D8-D80A-411A-98A2-C91BDB7ADA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3AA49A-998C-4F20-A8C0-E49DF8846CC7}"/>
              </a:ext>
            </a:extLst>
          </p:cNvPr>
          <p:cNvSpPr>
            <a:spLocks noGrp="1"/>
          </p:cNvSpPr>
          <p:nvPr>
            <p:ph type="dt" sz="half" idx="10"/>
          </p:nvPr>
        </p:nvSpPr>
        <p:spPr/>
        <p:txBody>
          <a:bodyPr rtlCol="0"/>
          <a:lstStyle/>
          <a:p>
            <a:fld id="{45A1E09D-EAB7-41E5-8839-EE31BF8F8865}" type="datetime1">
              <a:rPr lang="en-US"/>
              <a:pPr/>
              <a:t>10/21/2022</a:t>
            </a:fld>
            <a:endParaRPr lang="en-US" dirty="0"/>
          </a:p>
        </p:txBody>
      </p:sp>
      <p:sp>
        <p:nvSpPr>
          <p:cNvPr id="5" name="Footer Placeholder 4">
            <a:extLst>
              <a:ext uri="{0E9049BD-051C-42F3-9168-D99875DD50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7D3949-88BE-412A-9388-B6E0CC510025}"/>
              </a:ext>
            </a:extLst>
          </p:cNvPr>
          <p:cNvSpPr>
            <a:spLocks noGrp="1"/>
          </p:cNvSpPr>
          <p:nvPr>
            <p:ph type="ftr" sz="quarter" idx="11"/>
          </p:nvPr>
        </p:nvSpPr>
        <p:spPr/>
        <p:txBody>
          <a:bodyPr rtlCol="0"/>
          <a:lstStyle/>
          <a:p>
            <a:endParaRPr lang="en-US" dirty="0"/>
          </a:p>
        </p:txBody>
      </p:sp>
      <p:sp>
        <p:nvSpPr>
          <p:cNvPr id="6" name="Slide Number Placeholder 5">
            <a:extLst>
              <a:ext uri="{92D7E5F2-C090-4D33-B3E2-612119CD32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4B531F-A134-4962-8046-F6DEC7FAECFF}"/>
              </a:ext>
            </a:extLst>
          </p:cNvPr>
          <p:cNvSpPr>
            <a:spLocks noGrp="1"/>
          </p:cNvSpPr>
          <p:nvPr>
            <p:ph type="sldNum" sz="quarter" idx="12"/>
          </p:nvPr>
        </p:nvSpPr>
        <p:spPr/>
        <p:txBody>
          <a:bodyPr rtlCol="0"/>
          <a:lstStyle/>
          <a:p>
            <a:fld id="{084FFB74-595D-415A-8C0F-66D214D187E6}" type="slidenum">
              <a:rPr/>
              <a:pPr/>
              <a:t>‹#›</a:t>
            </a:fld>
            <a:endParaRPr lang="en-US" dirty="0"/>
          </a:p>
        </p:txBody>
      </p:sp>
    </p:spTree>
    <p:extLst>
      <p:ext uri="{90697E83-9429-463F-8334-61A33C7C3CC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1">
            <a:extLst>
              <a:ext uri="{99AC5826-0F7A-42EC-8675-7AB3D12373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B5AC86-B221-4EA7-B50A-4E9D16678DED}"/>
              </a:ext>
            </a:extLst>
          </p:cNvPr>
          <p:cNvGrpSpPr/>
          <p:nvPr/>
        </p:nvGrpSpPr>
        <p:grpSpPr>
          <a:xfrm>
            <a:off x="7653848" y="-5901"/>
            <a:ext cx="789554" cy="2993127"/>
            <a:chOff x="0" y="0"/>
            <a:chExt cx="1047750" cy="3971925"/>
          </a:xfrm>
          <a:noFill/>
        </p:grpSpPr>
        <p:sp>
          <p:nvSpPr>
            <p:cNvPr id="3" name="Freeform: Shape 2">
              <a:extLst>
                <a:ext uri="{0AAF57BD-F22F-42B8-B7CD-C5F79B9551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FFC3CD-9270-42A0-B007-B1E061EE84D5}"/>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4" name="Freeform: Shape 3">
              <a:extLst>
                <a:ext uri="{A428C4D5-7ED9-4319-8BBD-D675C80E25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18F965-FF58-4EC8-A076-E6590736B507}"/>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5" name="Freeform: Shape 4">
              <a:extLst>
                <a:ext uri="{A483B898-59BA-4F72-A616-4AD544EE03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22BC4D-7184-4AA3-9EE7-6027BE1D67C2}"/>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6" name="Freeform: Shape 5">
              <a:extLst>
                <a:ext uri="{9CE1FF09-F072-4A40-85D9-46FEB262CB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D3AA0C-ED1D-4258-8E5D-0AF8902FEFDE}"/>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7" name="Freeform: Shape 6">
              <a:extLst>
                <a:ext uri="{C73E783D-7677-46BB-BFE7-6CD9DC30E8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15F936-96C7-41A9-945C-0236AAB97DEB}"/>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8" name="Freeform: Shape 7">
              <a:extLst>
                <a:ext uri="{9ADA2D72-FF1C-4062-B315-6B8995850D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C64D3D-22B1-40A2-9EB9-9D7A8A3AC481}"/>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9" name="Oval 8">
              <a:extLst>
                <a:ext uri="{21873242-A52C-4E7F-A98B-DBBE806E43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B0A14B-0215-494A-B8FB-0CB11909E20D}"/>
                </a:ext>
              </a:extLst>
            </p:cNvPr>
            <p:cNvSpPr/>
            <p:nvPr/>
          </p:nvSpPr>
          <p:spPr>
            <a:xfrm>
              <a:off x="0" y="1990725"/>
              <a:ext cx="1047750" cy="1047750"/>
            </a:xfrm>
            <a:prstGeom prst="ellipse">
              <a:avLst/>
            </a:prstGeom>
            <a:solidFill>
              <a:srgbClr val="DE501F"/>
            </a:solidFill>
          </p:spPr>
        </p:sp>
        <p:sp>
          <p:nvSpPr>
            <p:cNvPr id="10" name="Oval 9">
              <a:extLst>
                <a:ext uri="{BE0D0D9C-24E7-4DBF-B442-B5B840DECC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BCF335-73AF-4260-B494-8A6C6533C014}"/>
                </a:ext>
              </a:extLst>
            </p:cNvPr>
            <p:cNvSpPr/>
            <p:nvPr/>
          </p:nvSpPr>
          <p:spPr>
            <a:xfrm>
              <a:off x="161925" y="1990725"/>
              <a:ext cx="723900" cy="1047750"/>
            </a:xfrm>
            <a:prstGeom prst="ellipse">
              <a:avLst/>
            </a:prstGeom>
            <a:solidFill>
              <a:srgbClr val="FFDFAA"/>
            </a:solidFill>
          </p:spPr>
        </p:sp>
        <p:sp>
          <p:nvSpPr>
            <p:cNvPr id="11" name="Oval 10">
              <a:extLst>
                <a:ext uri="{5ED18590-FC22-44FE-9D96-850215204D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B6C6A7-A571-43EB-BE56-3DA30DE35414}"/>
                </a:ext>
              </a:extLst>
            </p:cNvPr>
            <p:cNvSpPr/>
            <p:nvPr/>
          </p:nvSpPr>
          <p:spPr>
            <a:xfrm>
              <a:off x="361950" y="1990725"/>
              <a:ext cx="314325" cy="1047750"/>
            </a:xfrm>
            <a:prstGeom prst="ellipse">
              <a:avLst/>
            </a:prstGeom>
            <a:solidFill>
              <a:srgbClr val="B6562B"/>
            </a:solidFill>
          </p:spPr>
        </p:sp>
        <p:sp>
          <p:nvSpPr>
            <p:cNvPr id="12" name="Freeform: Shape 11">
              <a:extLst>
                <a:ext uri="{524D9014-6F37-472D-B640-3B4CD612D3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FB867B-5E30-4C9B-8749-C2A4780A9896}"/>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13" name="Oval 12">
              <a:extLst>
                <a:ext uri="{BB2E4FC0-350D-4E89-B3E3-DB9F2A10E0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637A620-80B8-494E-BCE9-3A7548DEAB88}"/>
                </a:ext>
              </a:extLst>
            </p:cNvPr>
            <p:cNvSpPr/>
            <p:nvPr/>
          </p:nvSpPr>
          <p:spPr>
            <a:xfrm>
              <a:off x="447675" y="3371850"/>
              <a:ext cx="152400" cy="152400"/>
            </a:xfrm>
            <a:prstGeom prst="ellipse">
              <a:avLst/>
            </a:prstGeom>
            <a:solidFill>
              <a:srgbClr val="FFA62B"/>
            </a:solidFill>
          </p:spPr>
        </p:sp>
      </p:grpSp>
      <p:grpSp>
        <p:nvGrpSpPr>
          <p:cNvPr id="14" name="Group 13">
            <a:extLst>
              <a:ext uri="{EB70049B-A385-4C46-9C32-611113AB99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129173-357A-410E-974B-55F9939C1EAF}"/>
              </a:ext>
            </a:extLst>
          </p:cNvPr>
          <p:cNvGrpSpPr/>
          <p:nvPr/>
        </p:nvGrpSpPr>
        <p:grpSpPr>
          <a:xfrm>
            <a:off x="6701348" y="-882201"/>
            <a:ext cx="789554" cy="2993127"/>
            <a:chOff x="0" y="0"/>
            <a:chExt cx="1047750" cy="3971925"/>
          </a:xfrm>
          <a:noFill/>
        </p:grpSpPr>
        <p:sp>
          <p:nvSpPr>
            <p:cNvPr id="15" name="Freeform: Shape 14">
              <a:extLst>
                <a:ext uri="{651AEE27-9A3A-41C4-B16A-00632DF871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F5E914-D5BD-48A5-9C62-7B2723DF4B90}"/>
                </a:ext>
              </a:extLst>
            </p:cNvPr>
            <p:cNvSpPr/>
            <p:nvPr/>
          </p:nvSpPr>
          <p:spPr>
            <a:xfrm>
              <a:off x="514350" y="0"/>
              <a:ext cx="19050" cy="1828800"/>
            </a:xfrm>
            <a:custGeom>
              <a:avLst/>
              <a:gdLst/>
              <a:ahLst/>
              <a:cxnLst/>
              <a:rect l="0" t="0" r="r" b="b"/>
              <a:pathLst>
                <a:path w="19050" h="1828800">
                  <a:moveTo>
                    <a:pt x="0" y="0"/>
                  </a:moveTo>
                  <a:lnTo>
                    <a:pt x="19050" y="0"/>
                  </a:lnTo>
                  <a:lnTo>
                    <a:pt x="19050" y="1828800"/>
                  </a:lnTo>
                  <a:lnTo>
                    <a:pt x="0" y="1828800"/>
                  </a:lnTo>
                  <a:lnTo>
                    <a:pt x="0" y="0"/>
                  </a:lnTo>
                </a:path>
              </a:pathLst>
            </a:custGeom>
            <a:solidFill>
              <a:srgbClr val="412D3F"/>
            </a:solidFill>
          </p:spPr>
        </p:sp>
        <p:sp>
          <p:nvSpPr>
            <p:cNvPr id="16" name="Freeform: Shape 15">
              <a:extLst>
                <a:ext uri="{527617D2-0831-45A7-80DE-1FBD924130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B97F0B-8CF4-4F32-AB44-88968EC9B82C}"/>
                </a:ext>
              </a:extLst>
            </p:cNvPr>
            <p:cNvSpPr/>
            <p:nvPr/>
          </p:nvSpPr>
          <p:spPr>
            <a:xfrm>
              <a:off x="390525" y="1781175"/>
              <a:ext cx="266700" cy="285750"/>
            </a:xfrm>
            <a:custGeom>
              <a:avLst/>
              <a:gdLst/>
              <a:ahLst/>
              <a:cxnLst/>
              <a:rect l="0" t="0" r="r" b="b"/>
              <a:pathLst>
                <a:path w="266700" h="285750">
                  <a:moveTo>
                    <a:pt x="57150" y="57150"/>
                  </a:moveTo>
                  <a:lnTo>
                    <a:pt x="57150" y="228600"/>
                  </a:lnTo>
                  <a:lnTo>
                    <a:pt x="209550" y="228600"/>
                  </a:lnTo>
                  <a:lnTo>
                    <a:pt x="209550" y="57150"/>
                  </a:lnTo>
                  <a:lnTo>
                    <a:pt x="57150" y="57150"/>
                  </a:lnTo>
                  <a:close/>
                  <a:moveTo>
                    <a:pt x="57150" y="0"/>
                  </a:moveTo>
                  <a:lnTo>
                    <a:pt x="209550" y="0"/>
                  </a:lnTo>
                  <a:cubicBezTo>
                    <a:pt x="241113" y="0"/>
                    <a:pt x="266700" y="25587"/>
                    <a:pt x="266700" y="57150"/>
                  </a:cubicBezTo>
                  <a:lnTo>
                    <a:pt x="266700" y="228600"/>
                  </a:lnTo>
                  <a:cubicBezTo>
                    <a:pt x="266700" y="260163"/>
                    <a:pt x="241113" y="285750"/>
                    <a:pt x="209550" y="285750"/>
                  </a:cubicBezTo>
                  <a:lnTo>
                    <a:pt x="57150" y="285750"/>
                  </a:lnTo>
                  <a:cubicBezTo>
                    <a:pt x="25587" y="285750"/>
                    <a:pt x="0" y="260163"/>
                    <a:pt x="0" y="228600"/>
                  </a:cubicBezTo>
                  <a:lnTo>
                    <a:pt x="0" y="57150"/>
                  </a:lnTo>
                  <a:cubicBezTo>
                    <a:pt x="0" y="25587"/>
                    <a:pt x="25587" y="0"/>
                    <a:pt x="57150" y="0"/>
                  </a:cubicBezTo>
                  <a:close/>
                </a:path>
              </a:pathLst>
            </a:custGeom>
            <a:solidFill>
              <a:srgbClr val="412D3F"/>
            </a:solidFill>
          </p:spPr>
        </p:sp>
        <p:sp>
          <p:nvSpPr>
            <p:cNvPr id="17" name="Freeform: Shape 16">
              <a:extLst>
                <a:ext uri="{A853E7FE-9438-4E3C-A35C-F8FC3A3738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B03690-BAF1-407D-884E-D77F0E057928}"/>
                </a:ext>
              </a:extLst>
            </p:cNvPr>
            <p:cNvSpPr/>
            <p:nvPr/>
          </p:nvSpPr>
          <p:spPr>
            <a:xfrm>
              <a:off x="504825" y="3095625"/>
              <a:ext cx="38100" cy="285750"/>
            </a:xfrm>
            <a:custGeom>
              <a:avLst/>
              <a:gdLst/>
              <a:ahLst/>
              <a:cxnLst/>
              <a:rect l="0" t="0" r="r" b="b"/>
              <a:pathLst>
                <a:path w="38100" h="285750">
                  <a:moveTo>
                    <a:pt x="0" y="0"/>
                  </a:moveTo>
                  <a:lnTo>
                    <a:pt x="38100" y="0"/>
                  </a:lnTo>
                  <a:lnTo>
                    <a:pt x="38100" y="285750"/>
                  </a:lnTo>
                  <a:lnTo>
                    <a:pt x="0" y="285750"/>
                  </a:lnTo>
                  <a:lnTo>
                    <a:pt x="0" y="0"/>
                  </a:lnTo>
                </a:path>
              </a:pathLst>
            </a:custGeom>
            <a:solidFill>
              <a:srgbClr val="FFA62B"/>
            </a:solidFill>
          </p:spPr>
        </p:sp>
        <p:sp>
          <p:nvSpPr>
            <p:cNvPr id="18" name="Freeform: Shape 17">
              <a:extLst>
                <a:ext uri="{6936D726-4469-4FBB-B718-330DE046B4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7926AC-5C20-4945-82C3-B2412810AE0D}"/>
                </a:ext>
              </a:extLst>
            </p:cNvPr>
            <p:cNvSpPr/>
            <p:nvPr/>
          </p:nvSpPr>
          <p:spPr>
            <a:xfrm>
              <a:off x="409575" y="3448050"/>
              <a:ext cx="228600" cy="523875"/>
            </a:xfrm>
            <a:custGeom>
              <a:avLst/>
              <a:gdLst/>
              <a:ahLst/>
              <a:cxnLst/>
              <a:rect l="0" t="0" r="r" b="b"/>
              <a:pathLst>
                <a:path w="228600" h="523875">
                  <a:moveTo>
                    <a:pt x="114300" y="0"/>
                  </a:moveTo>
                  <a:lnTo>
                    <a:pt x="228600" y="523875"/>
                  </a:lnTo>
                  <a:lnTo>
                    <a:pt x="0" y="523875"/>
                  </a:lnTo>
                  <a:close/>
                </a:path>
              </a:pathLst>
            </a:custGeom>
            <a:solidFill>
              <a:srgbClr val="23A9A8"/>
            </a:solidFill>
          </p:spPr>
        </p:sp>
        <p:sp>
          <p:nvSpPr>
            <p:cNvPr id="19" name="Freeform: Shape 18">
              <a:extLst>
                <a:ext uri="{C087103A-F5D7-4766-9EDB-DBE7AE2F6A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340D53-9CA3-43CD-84FE-B5F58DD8559B}"/>
                </a:ext>
              </a:extLst>
            </p:cNvPr>
            <p:cNvSpPr/>
            <p:nvPr/>
          </p:nvSpPr>
          <p:spPr>
            <a:xfrm>
              <a:off x="409575" y="3448050"/>
              <a:ext cx="114300" cy="523875"/>
            </a:xfrm>
            <a:custGeom>
              <a:avLst/>
              <a:gdLst/>
              <a:ahLst/>
              <a:cxnLst/>
              <a:rect l="0" t="0" r="r" b="b"/>
              <a:pathLst>
                <a:path w="114300" h="523875">
                  <a:moveTo>
                    <a:pt x="114300" y="0"/>
                  </a:moveTo>
                  <a:lnTo>
                    <a:pt x="114300" y="523875"/>
                  </a:lnTo>
                  <a:lnTo>
                    <a:pt x="0" y="523875"/>
                  </a:lnTo>
                  <a:close/>
                </a:path>
              </a:pathLst>
            </a:custGeom>
            <a:solidFill>
              <a:srgbClr val="108093"/>
            </a:solidFill>
          </p:spPr>
        </p:sp>
        <p:sp>
          <p:nvSpPr>
            <p:cNvPr id="20" name="Freeform: Shape 19">
              <a:extLst>
                <a:ext uri="{D9F251EC-C7F8-419E-9F16-061709C448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4BB6BE-EE75-421A-8BD5-0FD4184F3428}"/>
                </a:ext>
              </a:extLst>
            </p:cNvPr>
            <p:cNvSpPr/>
            <p:nvPr/>
          </p:nvSpPr>
          <p:spPr>
            <a:xfrm>
              <a:off x="333375" y="1933575"/>
              <a:ext cx="381000" cy="1162050"/>
            </a:xfrm>
            <a:custGeom>
              <a:avLst/>
              <a:gdLst/>
              <a:ahLst/>
              <a:cxnLst/>
              <a:rect l="0" t="0" r="r" b="b"/>
              <a:pathLst>
                <a:path w="381000" h="1162050">
                  <a:moveTo>
                    <a:pt x="0" y="0"/>
                  </a:moveTo>
                  <a:lnTo>
                    <a:pt x="381000" y="0"/>
                  </a:lnTo>
                  <a:lnTo>
                    <a:pt x="381000" y="1162050"/>
                  </a:lnTo>
                  <a:lnTo>
                    <a:pt x="0" y="1162050"/>
                  </a:lnTo>
                  <a:lnTo>
                    <a:pt x="0" y="0"/>
                  </a:lnTo>
                </a:path>
              </a:pathLst>
            </a:custGeom>
            <a:solidFill>
              <a:srgbClr val="BE4435"/>
            </a:solidFill>
          </p:spPr>
        </p:sp>
        <p:sp>
          <p:nvSpPr>
            <p:cNvPr id="21" name="Oval 20">
              <a:extLst>
                <a:ext uri="{989881A7-8F59-4750-AA3C-62D7CF9929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80C82E-F14E-46D6-99F0-29C0EA547279}"/>
                </a:ext>
              </a:extLst>
            </p:cNvPr>
            <p:cNvSpPr/>
            <p:nvPr/>
          </p:nvSpPr>
          <p:spPr>
            <a:xfrm>
              <a:off x="0" y="1990725"/>
              <a:ext cx="1047750" cy="1047750"/>
            </a:xfrm>
            <a:prstGeom prst="ellipse">
              <a:avLst/>
            </a:prstGeom>
            <a:solidFill>
              <a:srgbClr val="DE501F"/>
            </a:solidFill>
          </p:spPr>
        </p:sp>
        <p:sp>
          <p:nvSpPr>
            <p:cNvPr id="22" name="Oval 21">
              <a:extLst>
                <a:ext uri="{D3834FC5-22D6-4B4D-93DD-9C52CE9F53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65AA89-70CA-44D9-8DAA-A3CD12AB5698}"/>
                </a:ext>
              </a:extLst>
            </p:cNvPr>
            <p:cNvSpPr/>
            <p:nvPr/>
          </p:nvSpPr>
          <p:spPr>
            <a:xfrm>
              <a:off x="161925" y="1990725"/>
              <a:ext cx="723900" cy="1047750"/>
            </a:xfrm>
            <a:prstGeom prst="ellipse">
              <a:avLst/>
            </a:prstGeom>
            <a:solidFill>
              <a:srgbClr val="FFDFAA"/>
            </a:solidFill>
          </p:spPr>
        </p:sp>
        <p:sp>
          <p:nvSpPr>
            <p:cNvPr id="23" name="Oval 22">
              <a:extLst>
                <a:ext uri="{494ED827-E082-404A-B8C9-2C8EF255A6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9C1A02-B672-4752-A1F2-F1807D0F6C36}"/>
                </a:ext>
              </a:extLst>
            </p:cNvPr>
            <p:cNvSpPr/>
            <p:nvPr/>
          </p:nvSpPr>
          <p:spPr>
            <a:xfrm>
              <a:off x="361950" y="1990725"/>
              <a:ext cx="314325" cy="1047750"/>
            </a:xfrm>
            <a:prstGeom prst="ellipse">
              <a:avLst/>
            </a:prstGeom>
            <a:solidFill>
              <a:srgbClr val="B6562B"/>
            </a:solidFill>
          </p:spPr>
        </p:sp>
        <p:sp>
          <p:nvSpPr>
            <p:cNvPr id="24" name="Freeform: Shape 23">
              <a:extLst>
                <a:ext uri="{DA90BC7B-EF0C-4905-AD96-47D087A021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E32B8E-DF88-4CB8-9E02-F8DF572E90CE}"/>
                </a:ext>
              </a:extLst>
            </p:cNvPr>
            <p:cNvSpPr/>
            <p:nvPr/>
          </p:nvSpPr>
          <p:spPr>
            <a:xfrm>
              <a:off x="361950" y="1990725"/>
              <a:ext cx="157162" cy="1047750"/>
            </a:xfrm>
            <a:custGeom>
              <a:avLst/>
              <a:gdLst/>
              <a:ahLst/>
              <a:cxnLst/>
              <a:rect l="0" t="0" r="r" b="b"/>
              <a:pathLst>
                <a:path w="157163" h="1047750">
                  <a:moveTo>
                    <a:pt x="157163" y="1047750"/>
                  </a:moveTo>
                  <a:lnTo>
                    <a:pt x="157163" y="0"/>
                  </a:lnTo>
                  <a:cubicBezTo>
                    <a:pt x="70364" y="0"/>
                    <a:pt x="0" y="234547"/>
                    <a:pt x="0" y="523875"/>
                  </a:cubicBezTo>
                  <a:cubicBezTo>
                    <a:pt x="0" y="813203"/>
                    <a:pt x="70364" y="1047750"/>
                    <a:pt x="157163" y="1047750"/>
                  </a:cubicBezTo>
                  <a:close/>
                </a:path>
              </a:pathLst>
            </a:custGeom>
            <a:solidFill>
              <a:srgbClr val="FFB62E"/>
            </a:solidFill>
          </p:spPr>
        </p:sp>
        <p:sp>
          <p:nvSpPr>
            <p:cNvPr id="25" name="Oval 24">
              <a:extLst>
                <a:ext uri="{B206CD04-C122-43EF-920B-F81FAF176F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A248E1-A0E2-4AAC-9A2B-F26AE706812B}"/>
                </a:ext>
              </a:extLst>
            </p:cNvPr>
            <p:cNvSpPr/>
            <p:nvPr/>
          </p:nvSpPr>
          <p:spPr>
            <a:xfrm>
              <a:off x="447675" y="3371850"/>
              <a:ext cx="152400" cy="152400"/>
            </a:xfrm>
            <a:prstGeom prst="ellipse">
              <a:avLst/>
            </a:prstGeom>
            <a:solidFill>
              <a:srgbClr val="FFA62B"/>
            </a:solidFill>
          </p:spPr>
        </p:sp>
      </p:grpSp>
      <p:sp>
        <p:nvSpPr>
          <p:cNvPr id="26" name="Title 1">
            <a:extLst>
              <a:ext uri="{0D5AB58C-3CDA-4E5F-A9DD-2D71963376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4BA5B5-CB88-45E5-AB34-692B3FE7FD65}"/>
              </a:ext>
            </a:extLst>
          </p:cNvPr>
          <p:cNvSpPr>
            <a:spLocks noGrp="1"/>
          </p:cNvSpPr>
          <p:nvPr>
            <p:ph type="title"/>
          </p:nvPr>
        </p:nvSpPr>
        <p:spPr>
          <a:xfrm>
            <a:off x="701925" y="2124746"/>
            <a:ext cx="5965574" cy="1110580"/>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27" name="Subtitle 2">
            <a:extLst>
              <a:ext uri="{9E05E578-D795-447C-BABB-9D7E953A40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71F0FD-5E94-409B-ACBA-3B8FB83586AA}"/>
              </a:ext>
            </a:extLst>
          </p:cNvPr>
          <p:cNvSpPr>
            <a:spLocks noGrp="1"/>
          </p:cNvSpPr>
          <p:nvPr>
            <p:ph type="subTitle" idx="1"/>
          </p:nvPr>
        </p:nvSpPr>
        <p:spPr>
          <a:xfrm>
            <a:off x="701925" y="3238500"/>
            <a:ext cx="5965574" cy="476250"/>
          </a:xfrm>
          <a:prstGeom prst="rect">
            <a:avLst/>
          </a:prstGeom>
        </p:spPr>
        <p:txBody>
          <a:bodyPr vert="horz" lIns="91440" rtlCol="0" anchor="t">
            <a:noAutofit/>
          </a:bodyPr>
          <a:lstStyle>
            <a:lvl1pPr marL="47625" lvl="0" indent="0" algn="l">
              <a:lnSpc>
                <a:spcPct val="100000"/>
              </a:lnSpc>
              <a:spcBef>
                <a:spcPts val="0"/>
              </a:spcBef>
              <a:buNone/>
              <a:defRPr lang="en-US" sz="1600" b="0" i="0" baseline="0" dirty="0">
                <a:solidFill>
                  <a:schemeClr val="accent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28" name="Slide Number Placeholder 5">
            <a:extLst>
              <a:ext uri="{DCED7AE9-6901-4092-AE5F-4FF48750C7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31E874-F6C3-4EC8-857D-14CF489F1BDB}"/>
              </a:ext>
            </a:extLst>
          </p:cNvPr>
          <p:cNvSpPr>
            <a:spLocks noGrp="1"/>
          </p:cNvSpPr>
          <p:nvPr>
            <p:ph type="sldNum" sz="quarter" idx="12"/>
          </p:nvPr>
        </p:nvSpPr>
        <p:spPr/>
        <p:txBody>
          <a:bodyPr rtlCol="0"/>
          <a:lstStyle>
            <a:lvl1pPr lvl="0"/>
          </a:lstStyle>
          <a:p>
            <a:r>
              <a:rPr lang="en-US" dirty="0"/>
              <a:t>&lt;#&gt;</a:t>
            </a:r>
          </a:p>
        </p:txBody>
      </p:sp>
      <p:sp>
        <p:nvSpPr>
          <p:cNvPr id="29" name="Footer Placeholder 4">
            <a:extLst>
              <a:ext uri="{316EB3E3-674A-40D0-B1C7-10DF5D8A30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70E68B-A911-4359-89A8-2541C2D81919}"/>
              </a:ext>
            </a:extLst>
          </p:cNvPr>
          <p:cNvSpPr>
            <a:spLocks noGrp="1"/>
          </p:cNvSpPr>
          <p:nvPr>
            <p:ph type="ftr" sz="quarter" idx="11"/>
          </p:nvPr>
        </p:nvSpPr>
        <p:spPr/>
        <p:txBody>
          <a:bodyPr rtlCol="0"/>
          <a:lstStyle>
            <a:lvl1pPr lvl="0"/>
          </a:lstStyle>
          <a:p>
            <a:r>
              <a:rPr lang="en-US" dirty="0"/>
              <a:t>Footer</a:t>
            </a:r>
          </a:p>
        </p:txBody>
      </p:sp>
      <p:sp>
        <p:nvSpPr>
          <p:cNvPr id="30" name="Date Placeholder 3">
            <a:extLst>
              <a:ext uri="{455CD035-1415-4E00-817F-13F3FC35AF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ABB6D5-BDAD-464D-B159-706166F4E7C9}"/>
              </a:ext>
            </a:extLst>
          </p:cNvPr>
          <p:cNvSpPr>
            <a:spLocks noGrp="1"/>
          </p:cNvSpPr>
          <p:nvPr>
            <p:ph type="dt" sz="half" idx="10"/>
          </p:nvPr>
        </p:nvSpPr>
        <p:spPr/>
        <p:txBody>
          <a:bodyPr rtlCol="0"/>
          <a:lstStyle>
            <a:lvl1pPr lvl="0"/>
          </a:lstStyle>
          <a:p>
            <a:r>
              <a:rPr lang="en-US" dirty="0"/>
              <a:t>Date</a:t>
            </a:r>
          </a:p>
        </p:txBody>
      </p:sp>
    </p:spTree>
    <p:extLst>
      <p:ext uri="{47F807B4-6320-4453-9899-FDA6005B46D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 name="Group 1">
            <a:extLst>
              <a:ext uri="{403BDF6A-55E3-4FD6-B64B-743A841DA9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0AEF00F-66A3-4753-A3AE-A0FC1E57473C}"/>
              </a:ext>
            </a:extLst>
          </p:cNvPr>
          <p:cNvGrpSpPr>
            <a:grpSpLocks noChangeAspect="1"/>
          </p:cNvGrpSpPr>
          <p:nvPr/>
        </p:nvGrpSpPr>
        <p:grpSpPr>
          <a:xfrm>
            <a:off x="7160594" y="3380690"/>
            <a:ext cx="1814160" cy="1369959"/>
            <a:chOff x="7160594" y="3380690"/>
            <a:chExt cx="1814160" cy="1369959"/>
          </a:xfrm>
        </p:grpSpPr>
        <p:grpSp>
          <p:nvGrpSpPr>
            <p:cNvPr id="3" name="Group 2">
              <a:extLst>
                <a:ext uri="{EBE9C95A-FFF0-4D41-8FE0-EAB38AA779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4DCE12-A30C-4E2A-BAC8-71E9A117BC11}"/>
                </a:ext>
              </a:extLst>
            </p:cNvPr>
            <p:cNvGrpSpPr/>
            <p:nvPr/>
          </p:nvGrpSpPr>
          <p:grpSpPr>
            <a:xfrm>
              <a:off x="7389036" y="4510058"/>
              <a:ext cx="1585718" cy="240591"/>
              <a:chOff x="400050" y="1943100"/>
              <a:chExt cx="2762250" cy="419100"/>
            </a:xfrm>
            <a:noFill/>
          </p:grpSpPr>
          <p:sp>
            <p:nvSpPr>
              <p:cNvPr id="4" name="Oval 3">
                <a:extLst>
                  <a:ext uri="{E18F5AB2-CA90-44D1-9103-2E9CCD678F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0490B8-36A8-4DF5-8D2B-F9DF854F7549}"/>
                  </a:ext>
                </a:extLst>
              </p:cNvPr>
              <p:cNvSpPr/>
              <p:nvPr/>
            </p:nvSpPr>
            <p:spPr>
              <a:xfrm>
                <a:off x="400050" y="1943100"/>
                <a:ext cx="2762250" cy="419100"/>
              </a:xfrm>
              <a:prstGeom prst="ellipse">
                <a:avLst/>
              </a:prstGeom>
              <a:solidFill>
                <a:srgbClr val="CBC8C2"/>
              </a:solidFill>
            </p:spPr>
          </p:sp>
          <p:sp>
            <p:nvSpPr>
              <p:cNvPr id="5" name="Freeform: Shape 4">
                <a:extLst>
                  <a:ext uri="{3A1E2D3F-0484-4130-B3AE-5C9421B93E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77B059-944F-45BC-ABCE-3BD6B38CF6D3}"/>
                  </a:ext>
                </a:extLst>
              </p:cNvPr>
              <p:cNvSpPr/>
              <p:nvPr/>
            </p:nvSpPr>
            <p:spPr>
              <a:xfrm>
                <a:off x="1352550" y="2019300"/>
                <a:ext cx="1114425" cy="163078"/>
              </a:xfrm>
              <a:custGeom>
                <a:avLst/>
                <a:gdLst/>
                <a:ahLst/>
                <a:cxnLst/>
                <a:rect l="0" t="0" r="r" b="b"/>
                <a:pathLst>
                  <a:path w="1114425" h="163078">
                    <a:moveTo>
                      <a:pt x="557213" y="163078"/>
                    </a:moveTo>
                    <a:cubicBezTo>
                      <a:pt x="864952" y="163078"/>
                      <a:pt x="1114425" y="118284"/>
                      <a:pt x="1114425" y="76200"/>
                    </a:cubicBezTo>
                    <a:cubicBezTo>
                      <a:pt x="1114425" y="34116"/>
                      <a:pt x="864952" y="0"/>
                      <a:pt x="557213" y="0"/>
                    </a:cubicBezTo>
                    <a:cubicBezTo>
                      <a:pt x="249473" y="0"/>
                      <a:pt x="0" y="34116"/>
                      <a:pt x="0" y="76200"/>
                    </a:cubicBezTo>
                    <a:cubicBezTo>
                      <a:pt x="0" y="118284"/>
                      <a:pt x="249473" y="163078"/>
                      <a:pt x="557213" y="163078"/>
                    </a:cubicBezTo>
                    <a:close/>
                  </a:path>
                </a:pathLst>
              </a:custGeom>
              <a:solidFill>
                <a:srgbClr val="B4B0A9"/>
              </a:solidFill>
            </p:spPr>
          </p:sp>
          <p:sp>
            <p:nvSpPr>
              <p:cNvPr id="6" name="Oval 5">
                <a:extLst>
                  <a:ext uri="{7D9BE8D3-0182-49DE-BC9D-50A88590D6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C5E8BB-8168-4CE8-80A1-AE3A8333173B}"/>
                  </a:ext>
                </a:extLst>
              </p:cNvPr>
              <p:cNvSpPr/>
              <p:nvPr/>
            </p:nvSpPr>
            <p:spPr>
              <a:xfrm>
                <a:off x="838200" y="2209800"/>
                <a:ext cx="447675" cy="85725"/>
              </a:xfrm>
              <a:prstGeom prst="ellipse">
                <a:avLst/>
              </a:prstGeom>
              <a:solidFill>
                <a:srgbClr val="B4B0A9"/>
              </a:solidFill>
            </p:spPr>
          </p:sp>
        </p:grpSp>
        <p:grpSp>
          <p:nvGrpSpPr>
            <p:cNvPr id="7" name="Group 6">
              <a:extLst>
                <a:ext uri="{597580FF-2915-49AA-88AB-DA4E22C9ED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8061BF-F31E-4AF2-A285-C09F09F87EC4}"/>
                </a:ext>
              </a:extLst>
            </p:cNvPr>
            <p:cNvGrpSpPr/>
            <p:nvPr/>
          </p:nvGrpSpPr>
          <p:grpSpPr>
            <a:xfrm>
              <a:off x="7160594" y="4349887"/>
              <a:ext cx="980756" cy="279377"/>
              <a:chOff x="2115" y="1664090"/>
              <a:chExt cx="1708433" cy="486662"/>
            </a:xfrm>
            <a:noFill/>
          </p:grpSpPr>
          <p:sp>
            <p:nvSpPr>
              <p:cNvPr id="8" name="Freeform: Shape 7">
                <a:extLst>
                  <a:ext uri="{F4559036-23AF-4F27-82CD-BD00B45DCF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60CB57-30E0-4762-8AD7-1767A227B307}"/>
                  </a:ext>
                </a:extLst>
              </p:cNvPr>
              <p:cNvSpPr/>
              <p:nvPr/>
            </p:nvSpPr>
            <p:spPr>
              <a:xfrm>
                <a:off x="2572" y="1766544"/>
                <a:ext cx="1707975" cy="384208"/>
              </a:xfrm>
              <a:custGeom>
                <a:avLst/>
                <a:gdLst/>
                <a:ahLst/>
                <a:cxnLst/>
                <a:rect l="0" t="0" r="r" b="b"/>
                <a:pathLst>
                  <a:path w="1707976" h="384208">
                    <a:moveTo>
                      <a:pt x="869642" y="358915"/>
                    </a:moveTo>
                    <a:cubicBezTo>
                      <a:pt x="1303228" y="384208"/>
                      <a:pt x="1582672" y="299660"/>
                      <a:pt x="1707976" y="105270"/>
                    </a:cubicBezTo>
                    <a:cubicBezTo>
                      <a:pt x="1445856" y="18472"/>
                      <a:pt x="1157399" y="0"/>
                      <a:pt x="842603" y="49853"/>
                    </a:cubicBezTo>
                    <a:cubicBezTo>
                      <a:pt x="527377" y="94787"/>
                      <a:pt x="246509" y="163069"/>
                      <a:pt x="0" y="254698"/>
                    </a:cubicBezTo>
                    <a:cubicBezTo>
                      <a:pt x="146188" y="299020"/>
                      <a:pt x="436069" y="333759"/>
                      <a:pt x="869642" y="358915"/>
                    </a:cubicBezTo>
                    <a:close/>
                  </a:path>
                </a:pathLst>
              </a:custGeom>
              <a:solidFill>
                <a:srgbClr val="6DB368"/>
              </a:solidFill>
            </p:spPr>
          </p:sp>
          <p:sp>
            <p:nvSpPr>
              <p:cNvPr id="9" name="Freeform: Shape 8">
                <a:extLst>
                  <a:ext uri="{2E35144E-4502-450A-BD1C-9D4B3D16F9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B5A77A-0564-49C5-804E-E53B931724E6}"/>
                  </a:ext>
                </a:extLst>
              </p:cNvPr>
              <p:cNvSpPr/>
              <p:nvPr/>
            </p:nvSpPr>
            <p:spPr>
              <a:xfrm>
                <a:off x="2115" y="1764352"/>
                <a:ext cx="1707975" cy="251664"/>
              </a:xfrm>
              <a:custGeom>
                <a:avLst/>
                <a:gdLst/>
                <a:ahLst/>
                <a:cxnLst/>
                <a:rect l="0" t="0" r="r" b="b"/>
                <a:pathLst>
                  <a:path w="1707976" h="251665">
                    <a:moveTo>
                      <a:pt x="836493" y="193989"/>
                    </a:moveTo>
                    <a:cubicBezTo>
                      <a:pt x="1247075" y="165706"/>
                      <a:pt x="1537569" y="135122"/>
                      <a:pt x="1707976" y="102236"/>
                    </a:cubicBezTo>
                    <a:cubicBezTo>
                      <a:pt x="1446046" y="17608"/>
                      <a:pt x="1157664" y="0"/>
                      <a:pt x="842830" y="49412"/>
                    </a:cubicBezTo>
                    <a:cubicBezTo>
                      <a:pt x="527574" y="94002"/>
                      <a:pt x="246630" y="161420"/>
                      <a:pt x="0" y="251665"/>
                    </a:cubicBezTo>
                    <a:cubicBezTo>
                      <a:pt x="147080" y="241497"/>
                      <a:pt x="425911" y="222271"/>
                      <a:pt x="836493" y="193989"/>
                    </a:cubicBezTo>
                    <a:close/>
                  </a:path>
                </a:pathLst>
              </a:custGeom>
              <a:solidFill>
                <a:srgbClr val="579E51"/>
              </a:solidFill>
            </p:spPr>
          </p:sp>
          <p:sp>
            <p:nvSpPr>
              <p:cNvPr id="10" name="Freeform: Shape 9">
                <a:extLst>
                  <a:ext uri="{0B577BA2-3C1B-4098-BA3B-1DAFAFF3AF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E46186-8B99-4970-90AB-8D02A090F442}"/>
                  </a:ext>
                </a:extLst>
              </p:cNvPr>
              <p:cNvSpPr/>
              <p:nvPr/>
            </p:nvSpPr>
            <p:spPr>
              <a:xfrm>
                <a:off x="320462" y="1664090"/>
                <a:ext cx="1013071" cy="331964"/>
              </a:xfrm>
              <a:custGeom>
                <a:avLst/>
                <a:gdLst/>
                <a:ahLst/>
                <a:cxnLst/>
                <a:rect l="0" t="0" r="r" b="b"/>
                <a:pathLst>
                  <a:path w="1013072" h="331964">
                    <a:moveTo>
                      <a:pt x="484408" y="242441"/>
                    </a:moveTo>
                    <a:cubicBezTo>
                      <a:pt x="730438" y="331964"/>
                      <a:pt x="906660" y="319904"/>
                      <a:pt x="1013072" y="206262"/>
                    </a:cubicBezTo>
                    <a:cubicBezTo>
                      <a:pt x="877232" y="100543"/>
                      <a:pt x="714139" y="38147"/>
                      <a:pt x="523793" y="19073"/>
                    </a:cubicBezTo>
                    <a:cubicBezTo>
                      <a:pt x="333448" y="0"/>
                      <a:pt x="158850" y="2852"/>
                      <a:pt x="0" y="27630"/>
                    </a:cubicBezTo>
                    <a:cubicBezTo>
                      <a:pt x="76908" y="81314"/>
                      <a:pt x="238377" y="152917"/>
                      <a:pt x="484408" y="242441"/>
                    </a:cubicBezTo>
                    <a:close/>
                  </a:path>
                </a:pathLst>
              </a:custGeom>
              <a:solidFill>
                <a:srgbClr val="6DB368"/>
              </a:solidFill>
            </p:spPr>
          </p:sp>
          <p:sp>
            <p:nvSpPr>
              <p:cNvPr id="11" name="Freeform: Shape 10">
                <a:extLst>
                  <a:ext uri="{66F41F8E-40F1-4A49-999D-E91B08F97C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199491-4B72-4648-855D-2CA79A9233F4}"/>
                  </a:ext>
                </a:extLst>
              </p:cNvPr>
              <p:cNvSpPr/>
              <p:nvPr/>
            </p:nvSpPr>
            <p:spPr>
              <a:xfrm>
                <a:off x="325061" y="1664882"/>
                <a:ext cx="1013071" cy="210115"/>
              </a:xfrm>
              <a:custGeom>
                <a:avLst/>
                <a:gdLst/>
                <a:ahLst/>
                <a:cxnLst/>
                <a:rect l="0" t="0" r="r" b="b"/>
                <a:pathLst>
                  <a:path w="1013072" h="210116">
                    <a:moveTo>
                      <a:pt x="510345" y="124692"/>
                    </a:moveTo>
                    <a:cubicBezTo>
                      <a:pt x="760767" y="174913"/>
                      <a:pt x="928342" y="203388"/>
                      <a:pt x="1013072" y="210116"/>
                    </a:cubicBezTo>
                    <a:cubicBezTo>
                      <a:pt x="877875" y="100750"/>
                      <a:pt x="715046" y="36854"/>
                      <a:pt x="524587" y="18427"/>
                    </a:cubicBezTo>
                    <a:cubicBezTo>
                      <a:pt x="334128" y="0"/>
                      <a:pt x="159265" y="4352"/>
                      <a:pt x="0" y="31484"/>
                    </a:cubicBezTo>
                    <a:cubicBezTo>
                      <a:pt x="89809" y="43402"/>
                      <a:pt x="259924" y="74471"/>
                      <a:pt x="510345" y="124692"/>
                    </a:cubicBezTo>
                    <a:close/>
                  </a:path>
                </a:pathLst>
              </a:custGeom>
              <a:solidFill>
                <a:srgbClr val="579E51"/>
              </a:solidFill>
            </p:spPr>
          </p:sp>
        </p:grpSp>
        <p:sp>
          <p:nvSpPr>
            <p:cNvPr id="12" name="Freeform: Shape 11">
              <a:extLst>
                <a:ext uri="{2342E43E-F024-4360-B025-222C46DA58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157246-8765-4436-A0DD-84912C157618}"/>
                </a:ext>
              </a:extLst>
            </p:cNvPr>
            <p:cNvSpPr/>
            <p:nvPr/>
          </p:nvSpPr>
          <p:spPr>
            <a:xfrm>
              <a:off x="7558544" y="3934420"/>
              <a:ext cx="267931" cy="526425"/>
            </a:xfrm>
            <a:custGeom>
              <a:avLst/>
              <a:gdLst/>
              <a:ahLst/>
              <a:cxnLst/>
              <a:rect l="0" t="0" r="r" b="b"/>
              <a:pathLst>
                <a:path w="466725" h="917009">
                  <a:moveTo>
                    <a:pt x="466725" y="212159"/>
                  </a:moveTo>
                  <a:cubicBezTo>
                    <a:pt x="423521" y="214906"/>
                    <a:pt x="382246" y="189506"/>
                    <a:pt x="342900" y="135959"/>
                  </a:cubicBezTo>
                  <a:cubicBezTo>
                    <a:pt x="312017" y="98776"/>
                    <a:pt x="283442" y="60676"/>
                    <a:pt x="257175" y="21659"/>
                  </a:cubicBezTo>
                  <a:cubicBezTo>
                    <a:pt x="162291" y="0"/>
                    <a:pt x="76566" y="9525"/>
                    <a:pt x="0" y="50234"/>
                  </a:cubicBezTo>
                  <a:cubicBezTo>
                    <a:pt x="47847" y="94624"/>
                    <a:pt x="82772" y="148599"/>
                    <a:pt x="104775" y="212159"/>
                  </a:cubicBezTo>
                  <a:cubicBezTo>
                    <a:pt x="143640" y="307989"/>
                    <a:pt x="140329" y="412449"/>
                    <a:pt x="142875" y="478859"/>
                  </a:cubicBezTo>
                  <a:cubicBezTo>
                    <a:pt x="140329" y="552886"/>
                    <a:pt x="173515" y="873336"/>
                    <a:pt x="466725" y="917009"/>
                  </a:cubicBezTo>
                  <a:lnTo>
                    <a:pt x="466725" y="212159"/>
                  </a:lnTo>
                  <a:close/>
                </a:path>
              </a:pathLst>
            </a:custGeom>
            <a:solidFill>
              <a:srgbClr val="761F1B"/>
            </a:solidFill>
          </p:spPr>
        </p:sp>
        <p:sp>
          <p:nvSpPr>
            <p:cNvPr id="13" name="Freeform: Shape 12">
              <a:extLst>
                <a:ext uri="{BCFDB82F-737A-4194-8E57-FCFA669C71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064996-B020-49F6-B106-3F48673F19AE}"/>
                </a:ext>
              </a:extLst>
            </p:cNvPr>
            <p:cNvSpPr/>
            <p:nvPr/>
          </p:nvSpPr>
          <p:spPr>
            <a:xfrm>
              <a:off x="7574948" y="3952126"/>
              <a:ext cx="120295" cy="31540"/>
            </a:xfrm>
            <a:custGeom>
              <a:avLst/>
              <a:gdLst/>
              <a:ahLst/>
              <a:cxnLst/>
              <a:rect l="0" t="0" r="r" b="b"/>
              <a:pathLst>
                <a:path w="209550" h="54941">
                  <a:moveTo>
                    <a:pt x="209550" y="9867"/>
                  </a:moveTo>
                  <a:cubicBezTo>
                    <a:pt x="153273" y="48591"/>
                    <a:pt x="83423" y="54941"/>
                    <a:pt x="0" y="28917"/>
                  </a:cubicBezTo>
                  <a:cubicBezTo>
                    <a:pt x="60470" y="6350"/>
                    <a:pt x="130320" y="0"/>
                    <a:pt x="209550" y="9867"/>
                  </a:cubicBezTo>
                  <a:close/>
                </a:path>
              </a:pathLst>
            </a:custGeom>
            <a:solidFill>
              <a:srgbClr val="4B1B1A"/>
            </a:solidFill>
          </p:spPr>
        </p:sp>
        <p:sp>
          <p:nvSpPr>
            <p:cNvPr id="14" name="Freeform: Shape 13">
              <a:extLst>
                <a:ext uri="{EBCBB8C2-A485-4504-BD63-983E924FC6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ABA444-A101-40B6-BB43-3D7F9B0CF190}"/>
                </a:ext>
              </a:extLst>
            </p:cNvPr>
            <p:cNvSpPr/>
            <p:nvPr/>
          </p:nvSpPr>
          <p:spPr>
            <a:xfrm>
              <a:off x="7657509" y="3962570"/>
              <a:ext cx="1158133" cy="647533"/>
            </a:xfrm>
            <a:custGeom>
              <a:avLst/>
              <a:gdLst/>
              <a:ahLst/>
              <a:cxnLst/>
              <a:rect l="0" t="0" r="r" b="b"/>
              <a:pathLst>
                <a:path w="2017416" h="1127974">
                  <a:moveTo>
                    <a:pt x="1008708" y="1199"/>
                  </a:moveTo>
                  <a:lnTo>
                    <a:pt x="385989" y="1199"/>
                  </a:lnTo>
                  <a:cubicBezTo>
                    <a:pt x="348309" y="0"/>
                    <a:pt x="330517" y="23787"/>
                    <a:pt x="332613" y="72561"/>
                  </a:cubicBezTo>
                  <a:cubicBezTo>
                    <a:pt x="322814" y="159092"/>
                    <a:pt x="263075" y="182878"/>
                    <a:pt x="154693" y="286647"/>
                  </a:cubicBezTo>
                  <a:cubicBezTo>
                    <a:pt x="79374" y="368905"/>
                    <a:pt x="0" y="508903"/>
                    <a:pt x="154693" y="732659"/>
                  </a:cubicBezTo>
                  <a:cubicBezTo>
                    <a:pt x="301979" y="954173"/>
                    <a:pt x="488896" y="1043105"/>
                    <a:pt x="563908" y="1071628"/>
                  </a:cubicBezTo>
                  <a:cubicBezTo>
                    <a:pt x="637863" y="1099723"/>
                    <a:pt x="738720" y="1127974"/>
                    <a:pt x="1008708" y="1125149"/>
                  </a:cubicBezTo>
                  <a:cubicBezTo>
                    <a:pt x="1278696" y="1127974"/>
                    <a:pt x="1379552" y="1099723"/>
                    <a:pt x="1453508" y="1071628"/>
                  </a:cubicBezTo>
                  <a:cubicBezTo>
                    <a:pt x="1528520" y="1043105"/>
                    <a:pt x="1715437" y="954173"/>
                    <a:pt x="1862723" y="732659"/>
                  </a:cubicBezTo>
                  <a:cubicBezTo>
                    <a:pt x="2017416" y="508903"/>
                    <a:pt x="1938041" y="368905"/>
                    <a:pt x="1862723" y="286647"/>
                  </a:cubicBezTo>
                  <a:cubicBezTo>
                    <a:pt x="1754341" y="182878"/>
                    <a:pt x="1694602" y="159092"/>
                    <a:pt x="1684803" y="72561"/>
                  </a:cubicBezTo>
                  <a:cubicBezTo>
                    <a:pt x="1686899" y="23787"/>
                    <a:pt x="1669107" y="0"/>
                    <a:pt x="1631427" y="1199"/>
                  </a:cubicBezTo>
                  <a:lnTo>
                    <a:pt x="1008708" y="1199"/>
                  </a:lnTo>
                  <a:close/>
                </a:path>
              </a:pathLst>
            </a:custGeom>
            <a:solidFill>
              <a:srgbClr val="8F2B26"/>
            </a:solidFill>
          </p:spPr>
        </p:sp>
        <p:sp>
          <p:nvSpPr>
            <p:cNvPr id="15" name="Freeform: Shape 14">
              <a:extLst>
                <a:ext uri="{22A6636D-5E80-48F5-93B1-F4573B49FC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4EBAEC-98E5-438A-B14B-95FE19389670}"/>
                </a:ext>
              </a:extLst>
            </p:cNvPr>
            <p:cNvSpPr/>
            <p:nvPr/>
          </p:nvSpPr>
          <p:spPr>
            <a:xfrm>
              <a:off x="7700713" y="3973555"/>
              <a:ext cx="1066258" cy="388866"/>
            </a:xfrm>
            <a:custGeom>
              <a:avLst/>
              <a:gdLst/>
              <a:ahLst/>
              <a:cxnLst/>
              <a:rect l="0" t="0" r="r" b="b"/>
              <a:pathLst>
                <a:path w="1857375" h="677389">
                  <a:moveTo>
                    <a:pt x="928688" y="1114"/>
                  </a:moveTo>
                  <a:lnTo>
                    <a:pt x="325519" y="1114"/>
                  </a:lnTo>
                  <a:cubicBezTo>
                    <a:pt x="281484" y="0"/>
                    <a:pt x="262335" y="22225"/>
                    <a:pt x="268075" y="67789"/>
                  </a:cubicBezTo>
                  <a:cubicBezTo>
                    <a:pt x="252733" y="158714"/>
                    <a:pt x="193460" y="182138"/>
                    <a:pt x="86167" y="286864"/>
                  </a:cubicBezTo>
                  <a:cubicBezTo>
                    <a:pt x="46539" y="325786"/>
                    <a:pt x="11015" y="381656"/>
                    <a:pt x="0" y="448789"/>
                  </a:cubicBezTo>
                  <a:cubicBezTo>
                    <a:pt x="176003" y="601189"/>
                    <a:pt x="485566" y="677389"/>
                    <a:pt x="928688" y="677389"/>
                  </a:cubicBezTo>
                  <a:cubicBezTo>
                    <a:pt x="1371809" y="677389"/>
                    <a:pt x="1681372" y="601189"/>
                    <a:pt x="1857375" y="448789"/>
                  </a:cubicBezTo>
                  <a:cubicBezTo>
                    <a:pt x="1846360" y="381656"/>
                    <a:pt x="1810836" y="325786"/>
                    <a:pt x="1771208" y="286864"/>
                  </a:cubicBezTo>
                  <a:cubicBezTo>
                    <a:pt x="1663915" y="182138"/>
                    <a:pt x="1604642" y="158714"/>
                    <a:pt x="1589300" y="67789"/>
                  </a:cubicBezTo>
                  <a:cubicBezTo>
                    <a:pt x="1595040" y="22225"/>
                    <a:pt x="1575891" y="0"/>
                    <a:pt x="1531856" y="1114"/>
                  </a:cubicBezTo>
                  <a:lnTo>
                    <a:pt x="928688" y="1114"/>
                  </a:lnTo>
                  <a:close/>
                </a:path>
              </a:pathLst>
            </a:custGeom>
            <a:solidFill>
              <a:srgbClr val="993631"/>
            </a:solidFill>
          </p:spPr>
        </p:sp>
        <p:sp>
          <p:nvSpPr>
            <p:cNvPr id="16" name="Freeform: Shape 15">
              <a:extLst>
                <a:ext uri="{5E68E7DF-A3BE-4B51-866E-81CB5559E1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0C9A6E-BAC9-4214-B059-D5B7A843465F}"/>
                </a:ext>
              </a:extLst>
            </p:cNvPr>
            <p:cNvSpPr/>
            <p:nvPr/>
          </p:nvSpPr>
          <p:spPr>
            <a:xfrm>
              <a:off x="7880290" y="3826558"/>
              <a:ext cx="701636" cy="273399"/>
            </a:xfrm>
            <a:custGeom>
              <a:avLst/>
              <a:gdLst/>
              <a:ahLst/>
              <a:cxnLst/>
              <a:rect l="0" t="0" r="r" b="b"/>
              <a:pathLst>
                <a:path w="1222220" h="476250">
                  <a:moveTo>
                    <a:pt x="611110" y="476142"/>
                  </a:moveTo>
                  <a:cubicBezTo>
                    <a:pt x="617437" y="476214"/>
                    <a:pt x="623787" y="476250"/>
                    <a:pt x="630160" y="476250"/>
                  </a:cubicBezTo>
                  <a:lnTo>
                    <a:pt x="630160" y="475816"/>
                  </a:lnTo>
                  <a:cubicBezTo>
                    <a:pt x="959309" y="468309"/>
                    <a:pt x="1220179" y="364369"/>
                    <a:pt x="1220710" y="247650"/>
                  </a:cubicBezTo>
                  <a:cubicBezTo>
                    <a:pt x="1222219" y="180435"/>
                    <a:pt x="1219779" y="159638"/>
                    <a:pt x="1182610" y="123825"/>
                  </a:cubicBezTo>
                  <a:cubicBezTo>
                    <a:pt x="1100951" y="48691"/>
                    <a:pt x="878405" y="4427"/>
                    <a:pt x="630160" y="315"/>
                  </a:cubicBezTo>
                  <a:lnTo>
                    <a:pt x="630160" y="0"/>
                  </a:lnTo>
                  <a:cubicBezTo>
                    <a:pt x="623796" y="0"/>
                    <a:pt x="617446" y="26"/>
                    <a:pt x="611110" y="78"/>
                  </a:cubicBezTo>
                  <a:cubicBezTo>
                    <a:pt x="604774" y="26"/>
                    <a:pt x="598423" y="0"/>
                    <a:pt x="592060" y="0"/>
                  </a:cubicBezTo>
                  <a:lnTo>
                    <a:pt x="592060" y="315"/>
                  </a:lnTo>
                  <a:cubicBezTo>
                    <a:pt x="343815" y="4427"/>
                    <a:pt x="121268" y="48691"/>
                    <a:pt x="39610" y="123825"/>
                  </a:cubicBezTo>
                  <a:cubicBezTo>
                    <a:pt x="2440" y="159638"/>
                    <a:pt x="0" y="180435"/>
                    <a:pt x="1510" y="247650"/>
                  </a:cubicBezTo>
                  <a:cubicBezTo>
                    <a:pt x="2040" y="364369"/>
                    <a:pt x="262910" y="468309"/>
                    <a:pt x="592060" y="475816"/>
                  </a:cubicBezTo>
                  <a:lnTo>
                    <a:pt x="592060" y="476250"/>
                  </a:lnTo>
                  <a:cubicBezTo>
                    <a:pt x="598432" y="476250"/>
                    <a:pt x="604783" y="476214"/>
                    <a:pt x="611110" y="476142"/>
                  </a:cubicBezTo>
                  <a:close/>
                </a:path>
              </a:pathLst>
            </a:custGeom>
            <a:solidFill>
              <a:srgbClr val="761F1B"/>
            </a:solidFill>
          </p:spPr>
        </p:sp>
        <p:sp>
          <p:nvSpPr>
            <p:cNvPr id="17" name="Freeform: Shape 16">
              <a:extLst>
                <a:ext uri="{230C0410-A8F2-4A54-882F-B60893A106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49EFDE-C840-4A79-A077-9AD31F3D599D}"/>
                </a:ext>
              </a:extLst>
            </p:cNvPr>
            <p:cNvSpPr/>
            <p:nvPr/>
          </p:nvSpPr>
          <p:spPr>
            <a:xfrm>
              <a:off x="7881156" y="3826558"/>
              <a:ext cx="699903" cy="218719"/>
            </a:xfrm>
            <a:custGeom>
              <a:avLst/>
              <a:gdLst/>
              <a:ahLst/>
              <a:cxnLst/>
              <a:rect l="0" t="0" r="r" b="b"/>
              <a:pathLst>
                <a:path w="1219200" h="381000">
                  <a:moveTo>
                    <a:pt x="609600" y="381000"/>
                  </a:moveTo>
                  <a:cubicBezTo>
                    <a:pt x="276859" y="381000"/>
                    <a:pt x="0" y="299456"/>
                    <a:pt x="0" y="200025"/>
                  </a:cubicBezTo>
                  <a:cubicBezTo>
                    <a:pt x="0" y="98277"/>
                    <a:pt x="203370" y="0"/>
                    <a:pt x="609600" y="0"/>
                  </a:cubicBezTo>
                  <a:cubicBezTo>
                    <a:pt x="1015830" y="0"/>
                    <a:pt x="1219200" y="98277"/>
                    <a:pt x="1219200" y="200025"/>
                  </a:cubicBezTo>
                  <a:cubicBezTo>
                    <a:pt x="1219200" y="299456"/>
                    <a:pt x="947407" y="381000"/>
                    <a:pt x="609600" y="381000"/>
                  </a:cubicBezTo>
                  <a:close/>
                </a:path>
              </a:pathLst>
            </a:custGeom>
            <a:solidFill>
              <a:srgbClr val="B25551"/>
            </a:solidFill>
          </p:spPr>
        </p:sp>
        <p:sp>
          <p:nvSpPr>
            <p:cNvPr id="18" name="Freeform: Shape 17">
              <a:extLst>
                <a:ext uri="{FA04B5FF-6B89-418A-AA87-1C3B248579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CDEF12-30B6-456E-986B-89F22503E6FF}"/>
                </a:ext>
              </a:extLst>
            </p:cNvPr>
            <p:cNvSpPr/>
            <p:nvPr/>
          </p:nvSpPr>
          <p:spPr>
            <a:xfrm>
              <a:off x="7897560" y="3837495"/>
              <a:ext cx="667095" cy="196847"/>
            </a:xfrm>
            <a:custGeom>
              <a:avLst/>
              <a:gdLst/>
              <a:ahLst/>
              <a:cxnLst/>
              <a:rect l="0" t="0" r="r" b="b"/>
              <a:pathLst>
                <a:path w="1162050" h="342900">
                  <a:moveTo>
                    <a:pt x="581025" y="342900"/>
                  </a:moveTo>
                  <a:cubicBezTo>
                    <a:pt x="263881" y="342900"/>
                    <a:pt x="0" y="269510"/>
                    <a:pt x="0" y="180975"/>
                  </a:cubicBezTo>
                  <a:cubicBezTo>
                    <a:pt x="0" y="88449"/>
                    <a:pt x="193837" y="0"/>
                    <a:pt x="581025" y="0"/>
                  </a:cubicBezTo>
                  <a:cubicBezTo>
                    <a:pt x="968213" y="0"/>
                    <a:pt x="1162050" y="88449"/>
                    <a:pt x="1162050" y="180975"/>
                  </a:cubicBezTo>
                  <a:cubicBezTo>
                    <a:pt x="1162050" y="269510"/>
                    <a:pt x="902997" y="342900"/>
                    <a:pt x="581025" y="342900"/>
                  </a:cubicBezTo>
                  <a:close/>
                </a:path>
              </a:pathLst>
            </a:custGeom>
            <a:solidFill>
              <a:srgbClr val="993631"/>
            </a:solidFill>
          </p:spPr>
        </p:sp>
        <p:sp>
          <p:nvSpPr>
            <p:cNvPr id="19" name="Oval 18">
              <a:extLst>
                <a:ext uri="{A278CB35-5C0B-46ED-8824-678AA85D06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0A1A9D-27AB-4035-81BA-A48790C394D4}"/>
                </a:ext>
              </a:extLst>
            </p:cNvPr>
            <p:cNvSpPr/>
            <p:nvPr/>
          </p:nvSpPr>
          <p:spPr>
            <a:xfrm>
              <a:off x="8160023" y="3870302"/>
              <a:ext cx="131231" cy="54679"/>
            </a:xfrm>
            <a:prstGeom prst="ellipse">
              <a:avLst/>
            </a:prstGeom>
            <a:solidFill>
              <a:srgbClr val="421211"/>
            </a:solidFill>
          </p:spPr>
        </p:sp>
        <p:sp>
          <p:nvSpPr>
            <p:cNvPr id="20" name="Freeform: Shape 19">
              <a:extLst>
                <a:ext uri="{6A3D40E6-19BD-44CB-BB23-64DDFA15AF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77EE4C-E985-4105-8447-EDB8F929A5DD}"/>
                </a:ext>
              </a:extLst>
            </p:cNvPr>
            <p:cNvSpPr/>
            <p:nvPr/>
          </p:nvSpPr>
          <p:spPr>
            <a:xfrm>
              <a:off x="8149088" y="3760942"/>
              <a:ext cx="153103" cy="153103"/>
            </a:xfrm>
            <a:custGeom>
              <a:avLst/>
              <a:gdLst/>
              <a:ahLst/>
              <a:cxnLst/>
              <a:rect l="0" t="0" r="r" b="b"/>
              <a:pathLst>
                <a:path w="266700" h="266700">
                  <a:moveTo>
                    <a:pt x="133350" y="266700"/>
                  </a:moveTo>
                  <a:cubicBezTo>
                    <a:pt x="94145" y="266700"/>
                    <a:pt x="100129" y="233266"/>
                    <a:pt x="76200" y="209550"/>
                  </a:cubicBezTo>
                  <a:cubicBezTo>
                    <a:pt x="54295" y="182669"/>
                    <a:pt x="0" y="167792"/>
                    <a:pt x="0" y="133350"/>
                  </a:cubicBezTo>
                  <a:cubicBezTo>
                    <a:pt x="0" y="59703"/>
                    <a:pt x="59703" y="0"/>
                    <a:pt x="133350" y="0"/>
                  </a:cubicBezTo>
                  <a:cubicBezTo>
                    <a:pt x="206997" y="0"/>
                    <a:pt x="266700" y="59703"/>
                    <a:pt x="266700" y="133350"/>
                  </a:cubicBezTo>
                  <a:cubicBezTo>
                    <a:pt x="266700" y="167981"/>
                    <a:pt x="211931" y="182625"/>
                    <a:pt x="190500" y="209550"/>
                  </a:cubicBezTo>
                  <a:cubicBezTo>
                    <a:pt x="165901" y="233040"/>
                    <a:pt x="172366" y="266700"/>
                    <a:pt x="133350" y="266700"/>
                  </a:cubicBezTo>
                  <a:close/>
                </a:path>
              </a:pathLst>
            </a:custGeom>
            <a:solidFill>
              <a:srgbClr val="761F1B"/>
            </a:solidFill>
          </p:spPr>
        </p:sp>
        <p:sp>
          <p:nvSpPr>
            <p:cNvPr id="21" name="Freeform: Shape 20">
              <a:extLst>
                <a:ext uri="{6FB4248C-CB53-43AE-BD6B-59E37B2C5A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EDC120-6444-484E-A604-2BA6BB52B489}"/>
                </a:ext>
              </a:extLst>
            </p:cNvPr>
            <p:cNvSpPr/>
            <p:nvPr/>
          </p:nvSpPr>
          <p:spPr>
            <a:xfrm>
              <a:off x="8173636" y="3782814"/>
              <a:ext cx="102897" cy="47720"/>
            </a:xfrm>
            <a:custGeom>
              <a:avLst/>
              <a:gdLst/>
              <a:ahLst/>
              <a:cxnLst/>
              <a:rect l="0" t="0" r="r" b="b"/>
              <a:pathLst>
                <a:path w="179243" h="83127">
                  <a:moveTo>
                    <a:pt x="89622" y="28169"/>
                  </a:moveTo>
                  <a:cubicBezTo>
                    <a:pt x="51045" y="28169"/>
                    <a:pt x="21171" y="46489"/>
                    <a:pt x="0" y="83127"/>
                  </a:cubicBezTo>
                  <a:cubicBezTo>
                    <a:pt x="0" y="37217"/>
                    <a:pt x="40125" y="0"/>
                    <a:pt x="89622" y="0"/>
                  </a:cubicBezTo>
                  <a:cubicBezTo>
                    <a:pt x="139118" y="0"/>
                    <a:pt x="179243" y="37217"/>
                    <a:pt x="179243" y="83127"/>
                  </a:cubicBezTo>
                  <a:cubicBezTo>
                    <a:pt x="158072" y="46489"/>
                    <a:pt x="128198" y="28169"/>
                    <a:pt x="89622" y="28169"/>
                  </a:cubicBezTo>
                  <a:close/>
                </a:path>
              </a:pathLst>
            </a:custGeom>
            <a:solidFill>
              <a:srgbClr val="B25551"/>
            </a:solidFill>
          </p:spPr>
        </p:sp>
        <p:sp>
          <p:nvSpPr>
            <p:cNvPr id="22" name="Freeform: Shape 21">
              <a:extLst>
                <a:ext uri="{0AE7B249-8714-446F-B189-387D91AEB9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0002EF-BD15-44F7-877C-36006FC4CF7C}"/>
                </a:ext>
              </a:extLst>
            </p:cNvPr>
            <p:cNvSpPr/>
            <p:nvPr/>
          </p:nvSpPr>
          <p:spPr>
            <a:xfrm>
              <a:off x="7728397" y="3380690"/>
              <a:ext cx="1019108" cy="631780"/>
            </a:xfrm>
            <a:custGeom>
              <a:avLst/>
              <a:gdLst/>
              <a:ahLst/>
              <a:cxnLst/>
              <a:rect l="0" t="0" r="r" b="b"/>
              <a:pathLst>
                <a:path w="1775242" h="1100533">
                  <a:moveTo>
                    <a:pt x="201296" y="1062808"/>
                  </a:moveTo>
                  <a:lnTo>
                    <a:pt x="201296" y="1100533"/>
                  </a:lnTo>
                  <a:lnTo>
                    <a:pt x="163821" y="1100533"/>
                  </a:lnTo>
                  <a:cubicBezTo>
                    <a:pt x="67051" y="902032"/>
                    <a:pt x="15555" y="724357"/>
                    <a:pt x="9333" y="567508"/>
                  </a:cubicBezTo>
                  <a:cubicBezTo>
                    <a:pt x="0" y="332235"/>
                    <a:pt x="151914" y="204487"/>
                    <a:pt x="335577" y="122116"/>
                  </a:cubicBezTo>
                  <a:cubicBezTo>
                    <a:pt x="519241" y="39745"/>
                    <a:pt x="791451" y="0"/>
                    <a:pt x="1107637" y="39745"/>
                  </a:cubicBezTo>
                  <a:cubicBezTo>
                    <a:pt x="1423823" y="79490"/>
                    <a:pt x="1622368" y="210986"/>
                    <a:pt x="1686312" y="325352"/>
                  </a:cubicBezTo>
                  <a:cubicBezTo>
                    <a:pt x="1750256" y="439718"/>
                    <a:pt x="1775242" y="606958"/>
                    <a:pt x="1676008" y="907545"/>
                  </a:cubicBezTo>
                  <a:lnTo>
                    <a:pt x="1599907" y="1100533"/>
                  </a:lnTo>
                  <a:lnTo>
                    <a:pt x="1568338" y="1100533"/>
                  </a:lnTo>
                  <a:lnTo>
                    <a:pt x="1568338" y="1062808"/>
                  </a:lnTo>
                  <a:cubicBezTo>
                    <a:pt x="1590029" y="997557"/>
                    <a:pt x="1605500" y="945803"/>
                    <a:pt x="1614752" y="907545"/>
                  </a:cubicBezTo>
                  <a:cubicBezTo>
                    <a:pt x="1628630" y="850157"/>
                    <a:pt x="1676008" y="625864"/>
                    <a:pt x="1657894" y="520764"/>
                  </a:cubicBezTo>
                  <a:cubicBezTo>
                    <a:pt x="1639779" y="415664"/>
                    <a:pt x="1623617" y="345528"/>
                    <a:pt x="1506982" y="277616"/>
                  </a:cubicBezTo>
                  <a:cubicBezTo>
                    <a:pt x="1390347" y="209703"/>
                    <a:pt x="1190824" y="134753"/>
                    <a:pt x="953029" y="122116"/>
                  </a:cubicBezTo>
                  <a:cubicBezTo>
                    <a:pt x="715233" y="109479"/>
                    <a:pt x="467691" y="163445"/>
                    <a:pt x="380526" y="210986"/>
                  </a:cubicBezTo>
                  <a:cubicBezTo>
                    <a:pt x="293360" y="258527"/>
                    <a:pt x="120503" y="357589"/>
                    <a:pt x="109097" y="520764"/>
                  </a:cubicBezTo>
                  <a:cubicBezTo>
                    <a:pt x="97692" y="683940"/>
                    <a:pt x="135891" y="839436"/>
                    <a:pt x="153431" y="907545"/>
                  </a:cubicBezTo>
                  <a:cubicBezTo>
                    <a:pt x="165124" y="952950"/>
                    <a:pt x="181080" y="1004704"/>
                    <a:pt x="201296" y="1062808"/>
                  </a:cubicBezTo>
                  <a:close/>
                </a:path>
              </a:pathLst>
            </a:custGeom>
            <a:solidFill>
              <a:srgbClr val="6D2E2F"/>
            </a:solidFill>
          </p:spPr>
        </p:sp>
        <p:grpSp>
          <p:nvGrpSpPr>
            <p:cNvPr id="23" name="Group 22">
              <a:extLst>
                <a:ext uri="{6BD8501F-ECD5-4DB2-8A17-3590F5EA69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D62631-8AC4-4475-8F04-37E3722DF261}"/>
                </a:ext>
              </a:extLst>
            </p:cNvPr>
            <p:cNvGrpSpPr/>
            <p:nvPr/>
          </p:nvGrpSpPr>
          <p:grpSpPr>
            <a:xfrm>
              <a:off x="7564012" y="4351486"/>
              <a:ext cx="469745" cy="339016"/>
              <a:chOff x="704850" y="1666874"/>
              <a:chExt cx="818275" cy="590550"/>
            </a:xfrm>
            <a:noFill/>
          </p:grpSpPr>
          <p:sp>
            <p:nvSpPr>
              <p:cNvPr id="24" name="Freeform: Shape 23">
                <a:extLst>
                  <a:ext uri="{D9275513-BD23-4E16-8E7F-3E9B497E73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95CEA5-EA79-46C8-B522-CE7D30777E8A}"/>
                  </a:ext>
                </a:extLst>
              </p:cNvPr>
              <p:cNvSpPr/>
              <p:nvPr/>
            </p:nvSpPr>
            <p:spPr>
              <a:xfrm>
                <a:off x="704850" y="1762125"/>
                <a:ext cx="695325" cy="495300"/>
              </a:xfrm>
              <a:custGeom>
                <a:avLst/>
                <a:gdLst/>
                <a:ahLst/>
                <a:cxnLst/>
                <a:rect l="0" t="0" r="r" b="b"/>
                <a:pathLst>
                  <a:path w="695325" h="495300">
                    <a:moveTo>
                      <a:pt x="0" y="0"/>
                    </a:moveTo>
                    <a:cubicBezTo>
                      <a:pt x="40167" y="155346"/>
                      <a:pt x="76146" y="266472"/>
                      <a:pt x="107938" y="333375"/>
                    </a:cubicBezTo>
                    <a:cubicBezTo>
                      <a:pt x="154552" y="429937"/>
                      <a:pt x="194760" y="495300"/>
                      <a:pt x="352425" y="495300"/>
                    </a:cubicBezTo>
                    <a:cubicBezTo>
                      <a:pt x="510090" y="495300"/>
                      <a:pt x="537037" y="449666"/>
                      <a:pt x="590550" y="333375"/>
                    </a:cubicBezTo>
                    <a:cubicBezTo>
                      <a:pt x="626225" y="255848"/>
                      <a:pt x="661150" y="144723"/>
                      <a:pt x="695325" y="0"/>
                    </a:cubicBezTo>
                    <a:lnTo>
                      <a:pt x="0" y="0"/>
                    </a:lnTo>
                    <a:close/>
                  </a:path>
                </a:pathLst>
              </a:custGeom>
              <a:solidFill>
                <a:srgbClr val="9D4742"/>
              </a:solidFill>
            </p:spPr>
          </p:sp>
          <p:sp>
            <p:nvSpPr>
              <p:cNvPr id="25" name="Freeform: Shape 24">
                <a:extLst>
                  <a:ext uri="{EA73F25E-A6E0-4A65-86BF-13B925919B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C2582E7-D588-4FD6-8204-429BF4F647EA}"/>
                  </a:ext>
                </a:extLst>
              </p:cNvPr>
              <p:cNvSpPr/>
              <p:nvPr/>
            </p:nvSpPr>
            <p:spPr>
              <a:xfrm>
                <a:off x="707547" y="1666874"/>
                <a:ext cx="692628" cy="190501"/>
              </a:xfrm>
              <a:custGeom>
                <a:avLst/>
                <a:gdLst/>
                <a:ahLst/>
                <a:cxnLst/>
                <a:rect l="0" t="0" r="r" b="b"/>
                <a:pathLst>
                  <a:path w="692628" h="190501">
                    <a:moveTo>
                      <a:pt x="344966" y="190501"/>
                    </a:moveTo>
                    <a:cubicBezTo>
                      <a:pt x="534732" y="190501"/>
                      <a:pt x="692628" y="149729"/>
                      <a:pt x="692628" y="99787"/>
                    </a:cubicBezTo>
                    <a:cubicBezTo>
                      <a:pt x="692628" y="49140"/>
                      <a:pt x="576644" y="1"/>
                      <a:pt x="344966" y="1"/>
                    </a:cubicBezTo>
                    <a:cubicBezTo>
                      <a:pt x="113288" y="1"/>
                      <a:pt x="173811" y="-681"/>
                      <a:pt x="26174" y="27894"/>
                    </a:cubicBezTo>
                    <a:cubicBezTo>
                      <a:pt x="-78601" y="156482"/>
                      <a:pt x="152310" y="190501"/>
                      <a:pt x="344966" y="190501"/>
                    </a:cubicBezTo>
                    <a:close/>
                  </a:path>
                </a:pathLst>
              </a:custGeom>
              <a:solidFill>
                <a:srgbClr val="682B2A"/>
              </a:solidFill>
            </p:spPr>
          </p:sp>
          <p:sp>
            <p:nvSpPr>
              <p:cNvPr id="26" name="Freeform: Shape 25">
                <a:extLst>
                  <a:ext uri="{E9A20687-BE54-4C09-BA00-DB868F3E0C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06A97E-90CA-4381-8A25-E2C3D2AF5B9A}"/>
                  </a:ext>
                </a:extLst>
              </p:cNvPr>
              <p:cNvSpPr/>
              <p:nvPr/>
            </p:nvSpPr>
            <p:spPr>
              <a:xfrm>
                <a:off x="742950" y="1685925"/>
                <a:ext cx="628650" cy="123825"/>
              </a:xfrm>
              <a:custGeom>
                <a:avLst/>
                <a:gdLst/>
                <a:ahLst/>
                <a:cxnLst/>
                <a:rect l="0" t="0" r="r" b="b"/>
                <a:pathLst>
                  <a:path w="628650" h="123825">
                    <a:moveTo>
                      <a:pt x="314325" y="123825"/>
                    </a:moveTo>
                    <a:cubicBezTo>
                      <a:pt x="485895" y="123825"/>
                      <a:pt x="628650" y="97323"/>
                      <a:pt x="628650" y="64861"/>
                    </a:cubicBezTo>
                    <a:cubicBezTo>
                      <a:pt x="628650" y="31940"/>
                      <a:pt x="523787" y="0"/>
                      <a:pt x="314325" y="0"/>
                    </a:cubicBezTo>
                    <a:cubicBezTo>
                      <a:pt x="104863" y="0"/>
                      <a:pt x="0" y="31940"/>
                      <a:pt x="0" y="64861"/>
                    </a:cubicBezTo>
                    <a:cubicBezTo>
                      <a:pt x="0" y="97323"/>
                      <a:pt x="140143" y="123825"/>
                      <a:pt x="314325" y="123825"/>
                    </a:cubicBezTo>
                    <a:close/>
                  </a:path>
                </a:pathLst>
              </a:custGeom>
              <a:solidFill>
                <a:srgbClr val="903D38"/>
              </a:solidFill>
            </p:spPr>
          </p:sp>
          <p:sp>
            <p:nvSpPr>
              <p:cNvPr id="27" name="Freeform: Shape 26">
                <a:extLst>
                  <a:ext uri="{DBDB9E64-923E-4ED5-BD8E-30844C41E1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56DF50-71F1-4EDB-8C6F-2AD956FE98DA}"/>
                  </a:ext>
                </a:extLst>
              </p:cNvPr>
              <p:cNvSpPr/>
              <p:nvPr/>
            </p:nvSpPr>
            <p:spPr>
              <a:xfrm>
                <a:off x="1308933" y="1801034"/>
                <a:ext cx="214191" cy="263573"/>
              </a:xfrm>
              <a:custGeom>
                <a:avLst/>
                <a:gdLst/>
                <a:ahLst/>
                <a:cxnLst/>
                <a:rect l="0" t="0" r="r" b="b"/>
                <a:pathLst>
                  <a:path w="214192" h="263574">
                    <a:moveTo>
                      <a:pt x="205349" y="59296"/>
                    </a:moveTo>
                    <a:cubicBezTo>
                      <a:pt x="214192" y="87601"/>
                      <a:pt x="210711" y="110995"/>
                      <a:pt x="196085" y="130556"/>
                    </a:cubicBezTo>
                    <a:cubicBezTo>
                      <a:pt x="185468" y="144756"/>
                      <a:pt x="172948" y="153962"/>
                      <a:pt x="146053" y="170063"/>
                    </a:cubicBezTo>
                    <a:cubicBezTo>
                      <a:pt x="143577" y="171544"/>
                      <a:pt x="143577" y="171544"/>
                      <a:pt x="141118" y="173015"/>
                    </a:cubicBezTo>
                    <a:cubicBezTo>
                      <a:pt x="111258" y="190894"/>
                      <a:pt x="98564" y="201168"/>
                      <a:pt x="91133" y="216109"/>
                    </a:cubicBezTo>
                    <a:cubicBezTo>
                      <a:pt x="83136" y="232436"/>
                      <a:pt x="73568" y="244182"/>
                      <a:pt x="62486" y="251612"/>
                    </a:cubicBezTo>
                    <a:cubicBezTo>
                      <a:pt x="44647" y="263574"/>
                      <a:pt x="26417" y="263304"/>
                      <a:pt x="7429" y="256089"/>
                    </a:cubicBezTo>
                    <a:cubicBezTo>
                      <a:pt x="5995" y="255544"/>
                      <a:pt x="4617" y="254984"/>
                      <a:pt x="3083" y="254333"/>
                    </a:cubicBezTo>
                    <a:cubicBezTo>
                      <a:pt x="2408" y="254046"/>
                      <a:pt x="354" y="253160"/>
                      <a:pt x="0" y="253010"/>
                    </a:cubicBezTo>
                    <a:lnTo>
                      <a:pt x="11034" y="226961"/>
                    </a:lnTo>
                    <a:cubicBezTo>
                      <a:pt x="11504" y="227160"/>
                      <a:pt x="13570" y="228052"/>
                      <a:pt x="14136" y="228292"/>
                    </a:cubicBezTo>
                    <a:cubicBezTo>
                      <a:pt x="15362" y="228813"/>
                      <a:pt x="16419" y="229242"/>
                      <a:pt x="17478" y="229644"/>
                    </a:cubicBezTo>
                    <a:cubicBezTo>
                      <a:pt x="28742" y="233925"/>
                      <a:pt x="37867" y="234060"/>
                      <a:pt x="46731" y="228116"/>
                    </a:cubicBezTo>
                    <a:cubicBezTo>
                      <a:pt x="53371" y="223664"/>
                      <a:pt x="59794" y="215779"/>
                      <a:pt x="65766" y="203588"/>
                    </a:cubicBezTo>
                    <a:cubicBezTo>
                      <a:pt x="76485" y="182034"/>
                      <a:pt x="92118" y="169382"/>
                      <a:pt x="126585" y="148744"/>
                    </a:cubicBezTo>
                    <a:cubicBezTo>
                      <a:pt x="129066" y="147260"/>
                      <a:pt x="129066" y="147260"/>
                      <a:pt x="131522" y="145791"/>
                    </a:cubicBezTo>
                    <a:cubicBezTo>
                      <a:pt x="178088" y="117914"/>
                      <a:pt x="189328" y="102881"/>
                      <a:pt x="178347" y="67732"/>
                    </a:cubicBezTo>
                    <a:cubicBezTo>
                      <a:pt x="169527" y="39501"/>
                      <a:pt x="117902" y="32772"/>
                      <a:pt x="93854" y="55096"/>
                    </a:cubicBezTo>
                    <a:cubicBezTo>
                      <a:pt x="90350" y="58349"/>
                      <a:pt x="87336" y="59014"/>
                      <a:pt x="83550" y="59093"/>
                    </a:cubicBezTo>
                    <a:cubicBezTo>
                      <a:pt x="82273" y="59119"/>
                      <a:pt x="81021" y="59027"/>
                      <a:pt x="79645" y="58851"/>
                    </a:cubicBezTo>
                    <a:cubicBezTo>
                      <a:pt x="77827" y="58618"/>
                      <a:pt x="75747" y="58225"/>
                      <a:pt x="73353" y="57693"/>
                    </a:cubicBezTo>
                    <a:cubicBezTo>
                      <a:pt x="72666" y="57541"/>
                      <a:pt x="72273" y="57450"/>
                      <a:pt x="71233" y="57206"/>
                    </a:cubicBezTo>
                    <a:cubicBezTo>
                      <a:pt x="70002" y="56914"/>
                      <a:pt x="68768" y="56607"/>
                      <a:pt x="67495" y="56280"/>
                    </a:cubicBezTo>
                    <a:cubicBezTo>
                      <a:pt x="66759" y="56091"/>
                      <a:pt x="66039" y="55903"/>
                      <a:pt x="65284" y="55705"/>
                    </a:cubicBezTo>
                    <a:lnTo>
                      <a:pt x="72387" y="28322"/>
                    </a:lnTo>
                    <a:cubicBezTo>
                      <a:pt x="73225" y="28541"/>
                      <a:pt x="73867" y="28709"/>
                      <a:pt x="74529" y="28879"/>
                    </a:cubicBezTo>
                    <a:cubicBezTo>
                      <a:pt x="75647" y="29166"/>
                      <a:pt x="76718" y="29433"/>
                      <a:pt x="77764" y="29681"/>
                    </a:cubicBezTo>
                    <a:cubicBezTo>
                      <a:pt x="78626" y="29883"/>
                      <a:pt x="78935" y="29955"/>
                      <a:pt x="79483" y="30076"/>
                    </a:cubicBezTo>
                    <a:cubicBezTo>
                      <a:pt x="119051" y="0"/>
                      <a:pt x="190338" y="11249"/>
                      <a:pt x="205349" y="59296"/>
                    </a:cubicBezTo>
                    <a:close/>
                  </a:path>
                </a:pathLst>
              </a:custGeom>
              <a:solidFill>
                <a:srgbClr val="682B2A"/>
              </a:solidFill>
            </p:spPr>
          </p:sp>
        </p:grpSp>
      </p:grpSp>
      <p:sp>
        <p:nvSpPr>
          <p:cNvPr id="28" name="Title 2">
            <a:extLst>
              <a:ext uri="{9F60738E-F80A-4497-90BC-206B387AC2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7F685D-EFA3-4A02-B70D-D77024C64FFE}"/>
              </a:ext>
            </a:extLst>
          </p:cNvPr>
          <p:cNvSpPr>
            <a:spLocks noGrp="1"/>
          </p:cNvSpPr>
          <p:nvPr>
            <p:ph type="title"/>
          </p:nvPr>
        </p:nvSpPr>
        <p:spPr>
          <a:xfrm>
            <a:off x="790575" y="476250"/>
            <a:ext cx="6940089" cy="571500"/>
          </a:xfrm>
        </p:spPr>
        <p:txBody>
          <a:bodyPr rtlCol="0"/>
          <a:lstStyle>
            <a:lvl1pPr lvl="0"/>
          </a:lstStyle>
          <a:p>
            <a:r>
              <a:rPr lang="en-US" dirty="0"/>
              <a:t>Click to edit Master title style</a:t>
            </a:r>
          </a:p>
        </p:txBody>
      </p:sp>
      <p:sp>
        <p:nvSpPr>
          <p:cNvPr id="29" name="Content Placeholder 9">
            <a:extLst>
              <a:ext uri="{90326443-0E17-4EDF-80E2-FEE6D6DCE5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D6B9D6-91B9-4247-A84A-1A1548C040A7}"/>
              </a:ext>
            </a:extLst>
          </p:cNvPr>
          <p:cNvSpPr>
            <a:spLocks noGrp="1"/>
          </p:cNvSpPr>
          <p:nvPr>
            <p:ph idx="1"/>
          </p:nvPr>
        </p:nvSpPr>
        <p:spPr>
          <a:xfrm>
            <a:off x="790575" y="1230567"/>
            <a:ext cx="6940089" cy="310330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Slide Number Placeholder 4">
            <a:extLst>
              <a:ext uri="{AFD9FFCA-F524-48BC-9BCA-FE55CC9805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6E30AB-CB15-4DEA-A036-6A13C66BFEA5}"/>
              </a:ext>
            </a:extLst>
          </p:cNvPr>
          <p:cNvSpPr>
            <a:spLocks noGrp="1"/>
          </p:cNvSpPr>
          <p:nvPr>
            <p:ph type="sldNum" sz="quarter" idx="12"/>
          </p:nvPr>
        </p:nvSpPr>
        <p:spPr/>
        <p:txBody>
          <a:bodyPr rtlCol="0"/>
          <a:lstStyle/>
          <a:p>
            <a:r>
              <a:rPr lang="en-US" dirty="0"/>
              <a:t>&lt;#&gt;</a:t>
            </a:r>
          </a:p>
        </p:txBody>
      </p:sp>
      <p:sp>
        <p:nvSpPr>
          <p:cNvPr id="31" name="Footer Placeholder 3">
            <a:extLst>
              <a:ext uri="{13B1869A-5DB4-4543-B3B0-B0285E652C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E9CAB0-61C7-46AE-8243-87E79A31D44D}"/>
              </a:ext>
            </a:extLst>
          </p:cNvPr>
          <p:cNvSpPr>
            <a:spLocks noGrp="1"/>
          </p:cNvSpPr>
          <p:nvPr>
            <p:ph type="ftr" sz="quarter" idx="11"/>
          </p:nvPr>
        </p:nvSpPr>
        <p:spPr/>
        <p:txBody>
          <a:bodyPr rtlCol="0"/>
          <a:lstStyle/>
          <a:p>
            <a:r>
              <a:rPr lang="en-US" dirty="0"/>
              <a:t>Footer</a:t>
            </a:r>
          </a:p>
        </p:txBody>
      </p:sp>
      <p:sp>
        <p:nvSpPr>
          <p:cNvPr id="32" name="Date Placeholder 1">
            <a:extLst>
              <a:ext uri="{B541C2E4-51C9-4E53-8E65-0C8E1CF4E2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6EF80D-F30E-4DD8-B9BF-DF3AA980379F}"/>
              </a:ext>
            </a:extLst>
          </p:cNvPr>
          <p:cNvSpPr>
            <a:spLocks noGrp="1"/>
          </p:cNvSpPr>
          <p:nvPr>
            <p:ph type="dt" sz="half" idx="10"/>
          </p:nvPr>
        </p:nvSpPr>
        <p:spPr/>
        <p:txBody>
          <a:bodyPr rtlCol="0"/>
          <a:lstStyle/>
          <a:p>
            <a:r>
              <a:rPr lang="en-US" dirty="0"/>
              <a:t>Date</a:t>
            </a:r>
          </a:p>
        </p:txBody>
      </p:sp>
    </p:spTree>
    <p:extLst>
      <p:ext uri="{81CBEE85-BA57-413F-98CA-791E10C584D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roup 1">
            <a:extLst>
              <a:ext uri="{CF9EB2E9-AC60-45D5-81CA-678072924E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2ABCF1-0FC4-432E-B962-36B0DD650E30}"/>
              </a:ext>
            </a:extLst>
          </p:cNvPr>
          <p:cNvGrpSpPr>
            <a:grpSpLocks noChangeAspect="1"/>
          </p:cNvGrpSpPr>
          <p:nvPr/>
        </p:nvGrpSpPr>
        <p:grpSpPr>
          <a:xfrm>
            <a:off x="516397" y="2274217"/>
            <a:ext cx="1967579" cy="2073136"/>
            <a:chOff x="-891" y="3447"/>
            <a:chExt cx="2943773" cy="3101702"/>
          </a:xfrm>
          <a:noFill/>
        </p:grpSpPr>
        <p:grpSp>
          <p:nvGrpSpPr>
            <p:cNvPr id="3" name="Group 2">
              <a:extLst>
                <a:ext uri="{63E5EDA8-CFC2-4122-8200-A6345AC733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43730D-BD9E-4B06-BC0F-DE5BC5CB038E}"/>
                </a:ext>
              </a:extLst>
            </p:cNvPr>
            <p:cNvGrpSpPr/>
            <p:nvPr/>
          </p:nvGrpSpPr>
          <p:grpSpPr>
            <a:xfrm>
              <a:off x="-891" y="2305045"/>
              <a:ext cx="1743966" cy="800104"/>
              <a:chOff x="-891" y="2305045"/>
              <a:chExt cx="1743966" cy="800104"/>
            </a:xfrm>
            <a:grpFill/>
          </p:grpSpPr>
          <p:sp>
            <p:nvSpPr>
              <p:cNvPr id="4" name="Freeform: Shape 3">
                <a:extLst>
                  <a:ext uri="{176223C4-0DFB-483A-8278-318B53C2B2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75F6A8-8A68-440E-8F2D-EA40DD3749EB}"/>
                  </a:ext>
                </a:extLst>
              </p:cNvPr>
              <p:cNvSpPr/>
              <p:nvPr/>
            </p:nvSpPr>
            <p:spPr>
              <a:xfrm>
                <a:off x="-705" y="2305045"/>
                <a:ext cx="1687986" cy="734785"/>
              </a:xfrm>
              <a:custGeom>
                <a:avLst/>
                <a:gdLst/>
                <a:ahLst/>
                <a:cxnLst/>
                <a:rect l="0" t="0" r="r" b="b"/>
                <a:pathLst>
                  <a:path w="1687986" h="734785">
                    <a:moveTo>
                      <a:pt x="557116" y="77067"/>
                    </a:moveTo>
                    <a:cubicBezTo>
                      <a:pt x="561900" y="79254"/>
                      <a:pt x="564005" y="84906"/>
                      <a:pt x="561818" y="89690"/>
                    </a:cubicBezTo>
                    <a:cubicBezTo>
                      <a:pt x="559630" y="94474"/>
                      <a:pt x="553979" y="96579"/>
                      <a:pt x="549195" y="94392"/>
                    </a:cubicBezTo>
                    <a:cubicBezTo>
                      <a:pt x="346342" y="1643"/>
                      <a:pt x="200699" y="0"/>
                      <a:pt x="93771" y="129899"/>
                    </a:cubicBezTo>
                    <a:cubicBezTo>
                      <a:pt x="32284" y="204267"/>
                      <a:pt x="20212" y="325039"/>
                      <a:pt x="65954" y="431058"/>
                    </a:cubicBezTo>
                    <a:cubicBezTo>
                      <a:pt x="118046" y="551797"/>
                      <a:pt x="234322" y="636316"/>
                      <a:pt x="401834" y="657291"/>
                    </a:cubicBezTo>
                    <a:cubicBezTo>
                      <a:pt x="574701" y="676995"/>
                      <a:pt x="665832" y="667784"/>
                      <a:pt x="836002" y="628234"/>
                    </a:cubicBezTo>
                    <a:cubicBezTo>
                      <a:pt x="977691" y="595303"/>
                      <a:pt x="1049946" y="585327"/>
                      <a:pt x="1172957" y="590579"/>
                    </a:cubicBezTo>
                    <a:cubicBezTo>
                      <a:pt x="1386131" y="605759"/>
                      <a:pt x="1555682" y="647347"/>
                      <a:pt x="1681640" y="715528"/>
                    </a:cubicBezTo>
                    <a:cubicBezTo>
                      <a:pt x="1686266" y="718032"/>
                      <a:pt x="1687986" y="723813"/>
                      <a:pt x="1685482" y="728439"/>
                    </a:cubicBezTo>
                    <a:cubicBezTo>
                      <a:pt x="1682978" y="733065"/>
                      <a:pt x="1677197" y="734785"/>
                      <a:pt x="1672571" y="732281"/>
                    </a:cubicBezTo>
                    <a:cubicBezTo>
                      <a:pt x="1549284" y="665545"/>
                      <a:pt x="1382285" y="624583"/>
                      <a:pt x="1171874" y="609596"/>
                    </a:cubicBezTo>
                    <a:cubicBezTo>
                      <a:pt x="1051210" y="604448"/>
                      <a:pt x="980468" y="614216"/>
                      <a:pt x="841032" y="646623"/>
                    </a:cubicBezTo>
                    <a:cubicBezTo>
                      <a:pt x="668206" y="686790"/>
                      <a:pt x="575038" y="696207"/>
                      <a:pt x="399572" y="676206"/>
                    </a:cubicBezTo>
                    <a:cubicBezTo>
                      <a:pt x="225366" y="654394"/>
                      <a:pt x="103274" y="565647"/>
                      <a:pt x="48462" y="438604"/>
                    </a:cubicBezTo>
                    <a:cubicBezTo>
                      <a:pt x="0" y="326280"/>
                      <a:pt x="12833" y="197897"/>
                      <a:pt x="79076" y="117776"/>
                    </a:cubicBezTo>
                    <a:cubicBezTo>
                      <a:pt x="140808" y="42783"/>
                      <a:pt x="217839" y="8836"/>
                      <a:pt x="308797" y="9862"/>
                    </a:cubicBezTo>
                    <a:cubicBezTo>
                      <a:pt x="382830" y="10697"/>
                      <a:pt x="462871" y="33976"/>
                      <a:pt x="557116" y="77067"/>
                    </a:cubicBezTo>
                    <a:close/>
                  </a:path>
                </a:pathLst>
              </a:custGeom>
              <a:solidFill>
                <a:srgbClr val="443A3C"/>
              </a:solidFill>
            </p:spPr>
          </p:sp>
          <p:sp>
            <p:nvSpPr>
              <p:cNvPr id="5" name="Freeform: Shape 4">
                <a:extLst>
                  <a:ext uri="{4DC4E084-717B-4E4D-8D51-A476A3C2D3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CCA2DA-26C5-4303-8F7E-98E62508E5DB}"/>
                  </a:ext>
                </a:extLst>
              </p:cNvPr>
              <p:cNvSpPr/>
              <p:nvPr/>
            </p:nvSpPr>
            <p:spPr>
              <a:xfrm>
                <a:off x="-891" y="2337939"/>
                <a:ext cx="1392575" cy="730144"/>
              </a:xfrm>
              <a:custGeom>
                <a:avLst/>
                <a:gdLst/>
                <a:ahLst/>
                <a:cxnLst/>
                <a:rect l="0" t="0" r="r" b="b"/>
                <a:pathLst>
                  <a:path w="1392576" h="730145">
                    <a:moveTo>
                      <a:pt x="556621" y="43893"/>
                    </a:moveTo>
                    <a:cubicBezTo>
                      <a:pt x="561560" y="45703"/>
                      <a:pt x="564095" y="51175"/>
                      <a:pt x="562284" y="56114"/>
                    </a:cubicBezTo>
                    <a:cubicBezTo>
                      <a:pt x="560474" y="61053"/>
                      <a:pt x="555002" y="63589"/>
                      <a:pt x="550063" y="61778"/>
                    </a:cubicBezTo>
                    <a:cubicBezTo>
                      <a:pt x="437000" y="20322"/>
                      <a:pt x="263151" y="55591"/>
                      <a:pt x="159617" y="145682"/>
                    </a:cubicBezTo>
                    <a:cubicBezTo>
                      <a:pt x="95466" y="202654"/>
                      <a:pt x="45109" y="283381"/>
                      <a:pt x="26911" y="367268"/>
                    </a:cubicBezTo>
                    <a:cubicBezTo>
                      <a:pt x="10042" y="445024"/>
                      <a:pt x="25389" y="542118"/>
                      <a:pt x="92928" y="598152"/>
                    </a:cubicBezTo>
                    <a:cubicBezTo>
                      <a:pt x="167547" y="664175"/>
                      <a:pt x="274605" y="665414"/>
                      <a:pt x="426371" y="615345"/>
                    </a:cubicBezTo>
                    <a:cubicBezTo>
                      <a:pt x="452322" y="606265"/>
                      <a:pt x="477559" y="596468"/>
                      <a:pt x="503979" y="585367"/>
                    </a:cubicBezTo>
                    <a:cubicBezTo>
                      <a:pt x="530319" y="574300"/>
                      <a:pt x="626903" y="530508"/>
                      <a:pt x="650697" y="520690"/>
                    </a:cubicBezTo>
                    <a:cubicBezTo>
                      <a:pt x="729733" y="488077"/>
                      <a:pt x="794903" y="472816"/>
                      <a:pt x="876999" y="471937"/>
                    </a:cubicBezTo>
                    <a:cubicBezTo>
                      <a:pt x="1065496" y="468125"/>
                      <a:pt x="1236316" y="548700"/>
                      <a:pt x="1388996" y="713104"/>
                    </a:cubicBezTo>
                    <a:cubicBezTo>
                      <a:pt x="1392576" y="716958"/>
                      <a:pt x="1392353" y="722985"/>
                      <a:pt x="1388498" y="726565"/>
                    </a:cubicBezTo>
                    <a:cubicBezTo>
                      <a:pt x="1384644" y="730145"/>
                      <a:pt x="1378617" y="729922"/>
                      <a:pt x="1375037" y="726067"/>
                    </a:cubicBezTo>
                    <a:cubicBezTo>
                      <a:pt x="1225884" y="565462"/>
                      <a:pt x="1060154" y="487287"/>
                      <a:pt x="877294" y="490985"/>
                    </a:cubicBezTo>
                    <a:cubicBezTo>
                      <a:pt x="797743" y="491837"/>
                      <a:pt x="734901" y="506553"/>
                      <a:pt x="657964" y="538299"/>
                    </a:cubicBezTo>
                    <a:cubicBezTo>
                      <a:pt x="634555" y="547958"/>
                      <a:pt x="538046" y="591717"/>
                      <a:pt x="511359" y="602930"/>
                    </a:cubicBezTo>
                    <a:cubicBezTo>
                      <a:pt x="484597" y="614175"/>
                      <a:pt x="459000" y="624111"/>
                      <a:pt x="432501" y="633381"/>
                    </a:cubicBezTo>
                    <a:cubicBezTo>
                      <a:pt x="274793" y="685412"/>
                      <a:pt x="161316" y="684099"/>
                      <a:pt x="80535" y="612616"/>
                    </a:cubicBezTo>
                    <a:cubicBezTo>
                      <a:pt x="38852" y="578038"/>
                      <a:pt x="15145" y="530018"/>
                      <a:pt x="6290" y="473994"/>
                    </a:cubicBezTo>
                    <a:cubicBezTo>
                      <a:pt x="0" y="434198"/>
                      <a:pt x="1889" y="392754"/>
                      <a:pt x="8294" y="363229"/>
                    </a:cubicBezTo>
                    <a:cubicBezTo>
                      <a:pt x="27392" y="275192"/>
                      <a:pt x="79924" y="190978"/>
                      <a:pt x="147039" y="131375"/>
                    </a:cubicBezTo>
                    <a:cubicBezTo>
                      <a:pt x="255789" y="36744"/>
                      <a:pt x="436912" y="0"/>
                      <a:pt x="556621" y="43893"/>
                    </a:cubicBezTo>
                    <a:close/>
                  </a:path>
                </a:pathLst>
              </a:custGeom>
              <a:solidFill>
                <a:srgbClr val="443A3C"/>
              </a:solidFill>
            </p:spPr>
          </p:sp>
          <p:sp>
            <p:nvSpPr>
              <p:cNvPr id="6" name="Oval 5">
                <a:extLst>
                  <a:ext uri="{D75E925D-36D5-4664-9807-B0D137BD95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E52F73-42CC-49C0-88F6-C4AD443B4B9D}"/>
                  </a:ext>
                </a:extLst>
              </p:cNvPr>
              <p:cNvSpPr/>
              <p:nvPr/>
            </p:nvSpPr>
            <p:spPr>
              <a:xfrm>
                <a:off x="1343025" y="3019425"/>
                <a:ext cx="85725" cy="85725"/>
              </a:xfrm>
              <a:prstGeom prst="ellipse">
                <a:avLst/>
              </a:prstGeom>
              <a:solidFill>
                <a:srgbClr val="BB3743"/>
              </a:solidFill>
            </p:spPr>
          </p:sp>
          <p:sp>
            <p:nvSpPr>
              <p:cNvPr id="7" name="Oval 6">
                <a:extLst>
                  <a:ext uri="{6B468588-D3C2-41C6-8FC9-4EB6BE3363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C73C48-AADB-4879-9A39-CBDD3D038226}"/>
                  </a:ext>
                </a:extLst>
              </p:cNvPr>
              <p:cNvSpPr/>
              <p:nvPr/>
            </p:nvSpPr>
            <p:spPr>
              <a:xfrm>
                <a:off x="1657350" y="3000375"/>
                <a:ext cx="85725" cy="85725"/>
              </a:xfrm>
              <a:prstGeom prst="ellipse">
                <a:avLst/>
              </a:prstGeom>
              <a:solidFill>
                <a:srgbClr val="BB3743"/>
              </a:solidFill>
            </p:spPr>
          </p:sp>
          <p:sp>
            <p:nvSpPr>
              <p:cNvPr id="8" name="Freeform: Shape 7">
                <a:extLst>
                  <a:ext uri="{457FC903-EA12-4972-A525-820BF87712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32AAA7-AF40-49DB-A44A-4A7551F7DFBF}"/>
                  </a:ext>
                </a:extLst>
              </p:cNvPr>
              <p:cNvSpPr/>
              <p:nvPr/>
            </p:nvSpPr>
            <p:spPr>
              <a:xfrm>
                <a:off x="524452" y="2348891"/>
                <a:ext cx="70501" cy="66652"/>
              </a:xfrm>
              <a:custGeom>
                <a:avLst/>
                <a:gdLst/>
                <a:ahLst/>
                <a:cxnLst/>
                <a:rect l="0" t="0" r="r" b="b"/>
                <a:pathLst>
                  <a:path w="70502" h="66653">
                    <a:moveTo>
                      <a:pt x="0" y="0"/>
                    </a:moveTo>
                    <a:cubicBezTo>
                      <a:pt x="16995" y="28645"/>
                      <a:pt x="40496" y="50863"/>
                      <a:pt x="70502" y="66653"/>
                    </a:cubicBezTo>
                  </a:path>
                </a:pathLst>
              </a:custGeom>
              <a:grpFill/>
              <a:ln w="28575" cap="rnd">
                <a:solidFill>
                  <a:srgbClr val="443A3C"/>
                </a:solidFill>
                <a:prstDash val="solid"/>
              </a:ln>
            </p:spPr>
          </p:sp>
        </p:grpSp>
        <p:grpSp>
          <p:nvGrpSpPr>
            <p:cNvPr id="9" name="Group 8">
              <a:extLst>
                <a:ext uri="{41EF39A5-1B13-4560-85DD-D839F027D5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F8F18F-F447-4021-A863-2F916C6C6F61}"/>
                </a:ext>
              </a:extLst>
            </p:cNvPr>
            <p:cNvGrpSpPr/>
            <p:nvPr/>
          </p:nvGrpSpPr>
          <p:grpSpPr>
            <a:xfrm>
              <a:off x="355817" y="1358246"/>
              <a:ext cx="1159153" cy="1211193"/>
              <a:chOff x="355817" y="1358246"/>
              <a:chExt cx="1159153" cy="1211193"/>
            </a:xfrm>
            <a:solidFill>
              <a:srgbClr val="BB3743"/>
            </a:solidFill>
          </p:grpSpPr>
          <p:sp>
            <p:nvSpPr>
              <p:cNvPr id="10" name="Freeform: Shape 9">
                <a:extLst>
                  <a:ext uri="{25C7DAE4-0DA4-417C-90BC-FE141960B8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5DFB49-1B4C-4D0F-A34D-0BC8437CBB77}"/>
                  </a:ext>
                </a:extLst>
              </p:cNvPr>
              <p:cNvSpPr/>
              <p:nvPr/>
            </p:nvSpPr>
            <p:spPr>
              <a:xfrm>
                <a:off x="355817" y="2225024"/>
                <a:ext cx="1159153" cy="192143"/>
              </a:xfrm>
              <a:custGeom>
                <a:avLst/>
                <a:gdLst/>
                <a:ahLst/>
                <a:cxnLst/>
                <a:rect l="0" t="0" r="r" b="b"/>
                <a:pathLst>
                  <a:path w="1159154" h="192143">
                    <a:moveTo>
                      <a:pt x="22848" y="190731"/>
                    </a:moveTo>
                    <a:cubicBezTo>
                      <a:pt x="12422" y="192143"/>
                      <a:pt x="2825" y="184837"/>
                      <a:pt x="1413" y="174411"/>
                    </a:cubicBezTo>
                    <a:cubicBezTo>
                      <a:pt x="0" y="163985"/>
                      <a:pt x="7307" y="154388"/>
                      <a:pt x="17732" y="152976"/>
                    </a:cubicBezTo>
                    <a:lnTo>
                      <a:pt x="1136306" y="1413"/>
                    </a:lnTo>
                    <a:cubicBezTo>
                      <a:pt x="1146732" y="0"/>
                      <a:pt x="1156329" y="7307"/>
                      <a:pt x="1157741" y="17732"/>
                    </a:cubicBezTo>
                    <a:cubicBezTo>
                      <a:pt x="1159154" y="28158"/>
                      <a:pt x="1151847" y="37755"/>
                      <a:pt x="1141422" y="39168"/>
                    </a:cubicBezTo>
                    <a:lnTo>
                      <a:pt x="22848" y="190731"/>
                    </a:lnTo>
                    <a:close/>
                  </a:path>
                </a:pathLst>
              </a:custGeom>
              <a:grpFill/>
            </p:spPr>
          </p:sp>
          <p:sp>
            <p:nvSpPr>
              <p:cNvPr id="11" name="Freeform: Shape 10">
                <a:extLst>
                  <a:ext uri="{C3D9D477-00A6-482D-B9FE-CB59119576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1193F8-45DB-4A3C-A159-C0CAF1D6148B}"/>
                  </a:ext>
                </a:extLst>
              </p:cNvPr>
              <p:cNvSpPr/>
              <p:nvPr/>
            </p:nvSpPr>
            <p:spPr>
              <a:xfrm>
                <a:off x="363992" y="1976024"/>
                <a:ext cx="1104703" cy="490117"/>
              </a:xfrm>
              <a:custGeom>
                <a:avLst/>
                <a:gdLst/>
                <a:ahLst/>
                <a:cxnLst/>
                <a:rect l="0" t="0" r="r" b="b"/>
                <a:pathLst>
                  <a:path w="1104703" h="490118">
                    <a:moveTo>
                      <a:pt x="29031" y="486035"/>
                    </a:moveTo>
                    <a:cubicBezTo>
                      <a:pt x="19334" y="490118"/>
                      <a:pt x="8164" y="485566"/>
                      <a:pt x="4082" y="475869"/>
                    </a:cubicBezTo>
                    <a:cubicBezTo>
                      <a:pt x="0" y="466172"/>
                      <a:pt x="4552" y="455002"/>
                      <a:pt x="14248" y="450920"/>
                    </a:cubicBezTo>
                    <a:lnTo>
                      <a:pt x="1075672" y="4082"/>
                    </a:lnTo>
                    <a:cubicBezTo>
                      <a:pt x="1085369" y="0"/>
                      <a:pt x="1096539" y="4552"/>
                      <a:pt x="1100621" y="14248"/>
                    </a:cubicBezTo>
                    <a:cubicBezTo>
                      <a:pt x="1104703" y="23945"/>
                      <a:pt x="1100152" y="35115"/>
                      <a:pt x="1090455" y="39197"/>
                    </a:cubicBezTo>
                    <a:lnTo>
                      <a:pt x="29031" y="486035"/>
                    </a:lnTo>
                    <a:close/>
                  </a:path>
                </a:pathLst>
              </a:custGeom>
              <a:grpFill/>
            </p:spPr>
          </p:sp>
          <p:sp>
            <p:nvSpPr>
              <p:cNvPr id="12" name="Freeform: Shape 11">
                <a:extLst>
                  <a:ext uri="{131A9316-C7C6-4396-9ABC-DECDE827C5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BE3AC2-CD1E-40EC-9AF8-31387831E756}"/>
                  </a:ext>
                </a:extLst>
              </p:cNvPr>
              <p:cNvSpPr/>
              <p:nvPr/>
            </p:nvSpPr>
            <p:spPr>
              <a:xfrm>
                <a:off x="383196" y="1766628"/>
                <a:ext cx="942470" cy="746984"/>
              </a:xfrm>
              <a:custGeom>
                <a:avLst/>
                <a:gdLst/>
                <a:ahLst/>
                <a:cxnLst/>
                <a:rect l="0" t="0" r="r" b="b"/>
                <a:pathLst>
                  <a:path w="942471" h="746985">
                    <a:moveTo>
                      <a:pt x="33227" y="740500"/>
                    </a:moveTo>
                    <a:cubicBezTo>
                      <a:pt x="24942" y="746985"/>
                      <a:pt x="12969" y="745525"/>
                      <a:pt x="6485" y="737240"/>
                    </a:cubicBezTo>
                    <a:cubicBezTo>
                      <a:pt x="0" y="728955"/>
                      <a:pt x="1460" y="716982"/>
                      <a:pt x="9745" y="710498"/>
                    </a:cubicBezTo>
                    <a:lnTo>
                      <a:pt x="909243" y="6484"/>
                    </a:lnTo>
                    <a:cubicBezTo>
                      <a:pt x="917528" y="0"/>
                      <a:pt x="929502" y="1460"/>
                      <a:pt x="935986" y="9745"/>
                    </a:cubicBezTo>
                    <a:cubicBezTo>
                      <a:pt x="942471" y="18030"/>
                      <a:pt x="941011" y="30003"/>
                      <a:pt x="932726" y="36488"/>
                    </a:cubicBezTo>
                    <a:lnTo>
                      <a:pt x="33227" y="740500"/>
                    </a:lnTo>
                    <a:close/>
                  </a:path>
                </a:pathLst>
              </a:custGeom>
              <a:grpFill/>
            </p:spPr>
          </p:sp>
          <p:sp>
            <p:nvSpPr>
              <p:cNvPr id="13" name="Freeform: Shape 12">
                <a:extLst>
                  <a:ext uri="{743E3433-A5A9-431B-B92D-14A8F0DCC9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7843A1-362D-4356-A43C-88D388E62F18}"/>
                  </a:ext>
                </a:extLst>
              </p:cNvPr>
              <p:cNvSpPr/>
              <p:nvPr/>
            </p:nvSpPr>
            <p:spPr>
              <a:xfrm>
                <a:off x="421234" y="1595116"/>
                <a:ext cx="723518" cy="947132"/>
              </a:xfrm>
              <a:custGeom>
                <a:avLst/>
                <a:gdLst/>
                <a:ahLst/>
                <a:cxnLst/>
                <a:rect l="0" t="0" r="r" b="b"/>
                <a:pathLst>
                  <a:path w="723519" h="947133">
                    <a:moveTo>
                      <a:pt x="36768" y="937041"/>
                    </a:moveTo>
                    <a:cubicBezTo>
                      <a:pt x="30441" y="945447"/>
                      <a:pt x="18498" y="947133"/>
                      <a:pt x="10092" y="940806"/>
                    </a:cubicBezTo>
                    <a:cubicBezTo>
                      <a:pt x="1686" y="934479"/>
                      <a:pt x="0" y="922536"/>
                      <a:pt x="6327" y="914130"/>
                    </a:cubicBezTo>
                    <a:lnTo>
                      <a:pt x="686750" y="10092"/>
                    </a:lnTo>
                    <a:cubicBezTo>
                      <a:pt x="693077" y="1686"/>
                      <a:pt x="705021" y="0"/>
                      <a:pt x="713427" y="6327"/>
                    </a:cubicBezTo>
                    <a:cubicBezTo>
                      <a:pt x="721833" y="12654"/>
                      <a:pt x="723519" y="24597"/>
                      <a:pt x="717192" y="33003"/>
                    </a:cubicBezTo>
                    <a:lnTo>
                      <a:pt x="36768" y="937041"/>
                    </a:lnTo>
                    <a:close/>
                  </a:path>
                </a:pathLst>
              </a:custGeom>
              <a:grpFill/>
            </p:spPr>
          </p:sp>
          <p:sp>
            <p:nvSpPr>
              <p:cNvPr id="14" name="Freeform: Shape 13">
                <a:extLst>
                  <a:ext uri="{25455552-A1F2-41A1-9502-3384B2CB64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45FC72-4B6E-43BF-80E7-1EB8C333E81E}"/>
                  </a:ext>
                </a:extLst>
              </p:cNvPr>
              <p:cNvSpPr/>
              <p:nvPr/>
            </p:nvSpPr>
            <p:spPr>
              <a:xfrm>
                <a:off x="459281" y="1442663"/>
                <a:ext cx="475974" cy="1118688"/>
              </a:xfrm>
              <a:custGeom>
                <a:avLst/>
                <a:gdLst/>
                <a:ahLst/>
                <a:cxnLst/>
                <a:rect l="0" t="0" r="r" b="b"/>
                <a:pathLst>
                  <a:path w="475974" h="1118689">
                    <a:moveTo>
                      <a:pt x="39273" y="1104200"/>
                    </a:moveTo>
                    <a:cubicBezTo>
                      <a:pt x="35346" y="1113960"/>
                      <a:pt x="24249" y="1118689"/>
                      <a:pt x="14489" y="1114761"/>
                    </a:cubicBezTo>
                    <a:cubicBezTo>
                      <a:pt x="4728" y="1110833"/>
                      <a:pt x="0" y="1099737"/>
                      <a:pt x="3928" y="1089977"/>
                    </a:cubicBezTo>
                    <a:lnTo>
                      <a:pt x="436701" y="14489"/>
                    </a:lnTo>
                    <a:cubicBezTo>
                      <a:pt x="440629" y="4728"/>
                      <a:pt x="451725" y="0"/>
                      <a:pt x="461486" y="3928"/>
                    </a:cubicBezTo>
                    <a:cubicBezTo>
                      <a:pt x="471246" y="7855"/>
                      <a:pt x="475974" y="18951"/>
                      <a:pt x="472047" y="28712"/>
                    </a:cubicBezTo>
                    <a:lnTo>
                      <a:pt x="39273" y="1104200"/>
                    </a:lnTo>
                    <a:close/>
                  </a:path>
                </a:pathLst>
              </a:custGeom>
              <a:grpFill/>
            </p:spPr>
          </p:sp>
          <p:sp>
            <p:nvSpPr>
              <p:cNvPr id="15" name="Freeform: Shape 14">
                <a:extLst>
                  <a:ext uri="{EA564814-4A33-47E8-A2BE-95C8E7EDEA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47FE44-9AB9-4F6A-B46B-1AC13E425595}"/>
                  </a:ext>
                </a:extLst>
              </p:cNvPr>
              <p:cNvSpPr/>
              <p:nvPr/>
            </p:nvSpPr>
            <p:spPr>
              <a:xfrm>
                <a:off x="508344" y="1377426"/>
                <a:ext cx="177824" cy="1192013"/>
              </a:xfrm>
              <a:custGeom>
                <a:avLst/>
                <a:gdLst/>
                <a:ahLst/>
                <a:cxnLst/>
                <a:rect l="0" t="0" r="r" b="b"/>
                <a:pathLst>
                  <a:path w="177824" h="1192014">
                    <a:moveTo>
                      <a:pt x="39079" y="1174109"/>
                    </a:moveTo>
                    <a:cubicBezTo>
                      <a:pt x="37831" y="1184556"/>
                      <a:pt x="28351" y="1192014"/>
                      <a:pt x="17905" y="1190766"/>
                    </a:cubicBezTo>
                    <a:cubicBezTo>
                      <a:pt x="7458" y="1189519"/>
                      <a:pt x="0" y="1180039"/>
                      <a:pt x="1247" y="1169592"/>
                    </a:cubicBezTo>
                    <a:lnTo>
                      <a:pt x="138746" y="17905"/>
                    </a:lnTo>
                    <a:cubicBezTo>
                      <a:pt x="139993" y="7458"/>
                      <a:pt x="149473" y="0"/>
                      <a:pt x="159920" y="1247"/>
                    </a:cubicBezTo>
                    <a:cubicBezTo>
                      <a:pt x="170367" y="2494"/>
                      <a:pt x="177824" y="11974"/>
                      <a:pt x="176577" y="22421"/>
                    </a:cubicBezTo>
                    <a:lnTo>
                      <a:pt x="39079" y="1174109"/>
                    </a:lnTo>
                    <a:close/>
                  </a:path>
                </a:pathLst>
              </a:custGeom>
              <a:grpFill/>
            </p:spPr>
          </p:sp>
          <p:sp>
            <p:nvSpPr>
              <p:cNvPr id="16" name="Freeform: Shape 15">
                <a:extLst>
                  <a:ext uri="{90015DDF-D015-42A8-B2C6-EC01467838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80ACDE-6127-42A6-AF6D-C0BD768606DD}"/>
                  </a:ext>
                </a:extLst>
              </p:cNvPr>
              <p:cNvSpPr/>
              <p:nvPr/>
            </p:nvSpPr>
            <p:spPr>
              <a:xfrm>
                <a:off x="398062" y="1358246"/>
                <a:ext cx="198362" cy="1201798"/>
              </a:xfrm>
              <a:custGeom>
                <a:avLst/>
                <a:gdLst/>
                <a:ahLst/>
                <a:cxnLst/>
                <a:rect l="0" t="0" r="r" b="b"/>
                <a:pathLst>
                  <a:path w="198363" h="1201799">
                    <a:moveTo>
                      <a:pt x="196946" y="1178941"/>
                    </a:moveTo>
                    <a:cubicBezTo>
                      <a:pt x="198363" y="1189367"/>
                      <a:pt x="191060" y="1198966"/>
                      <a:pt x="180634" y="1200382"/>
                    </a:cubicBezTo>
                    <a:cubicBezTo>
                      <a:pt x="170209" y="1201799"/>
                      <a:pt x="160609" y="1194496"/>
                      <a:pt x="159193" y="1184071"/>
                    </a:cubicBezTo>
                    <a:lnTo>
                      <a:pt x="1417" y="22858"/>
                    </a:lnTo>
                    <a:cubicBezTo>
                      <a:pt x="0" y="12433"/>
                      <a:pt x="7303" y="2833"/>
                      <a:pt x="17728" y="1416"/>
                    </a:cubicBezTo>
                    <a:cubicBezTo>
                      <a:pt x="28153" y="0"/>
                      <a:pt x="37753" y="7303"/>
                      <a:pt x="39170" y="17728"/>
                    </a:cubicBezTo>
                    <a:lnTo>
                      <a:pt x="196946" y="1178941"/>
                    </a:lnTo>
                    <a:close/>
                  </a:path>
                </a:pathLst>
              </a:custGeom>
              <a:grpFill/>
            </p:spPr>
          </p:sp>
        </p:grpSp>
        <p:grpSp>
          <p:nvGrpSpPr>
            <p:cNvPr id="17" name="Group 16">
              <a:extLst>
                <a:ext uri="{78DC4D8D-7147-490E-83F5-444EAEF414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E2ABBF-401C-489E-9A30-86F05C5BD218}"/>
                </a:ext>
              </a:extLst>
            </p:cNvPr>
            <p:cNvGrpSpPr/>
            <p:nvPr/>
          </p:nvGrpSpPr>
          <p:grpSpPr>
            <a:xfrm>
              <a:off x="233343" y="3448"/>
              <a:ext cx="2709538" cy="2655798"/>
              <a:chOff x="233343" y="3448"/>
              <a:chExt cx="2709538" cy="2655798"/>
            </a:xfrm>
            <a:grpFill/>
          </p:grpSpPr>
          <p:sp>
            <p:nvSpPr>
              <p:cNvPr id="18" name="Freeform: Shape 17">
                <a:extLst>
                  <a:ext uri="{E8B5F998-2254-4E70-946B-0715D0FF52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5C654C-91E4-4D4D-A4B4-D687E20F4B8F}"/>
                  </a:ext>
                </a:extLst>
              </p:cNvPr>
              <p:cNvSpPr/>
              <p:nvPr/>
            </p:nvSpPr>
            <p:spPr>
              <a:xfrm>
                <a:off x="233343" y="3448"/>
                <a:ext cx="299418" cy="1464726"/>
              </a:xfrm>
              <a:custGeom>
                <a:avLst/>
                <a:gdLst/>
                <a:ahLst/>
                <a:cxnLst/>
                <a:rect l="0" t="0" r="r" b="b"/>
                <a:pathLst>
                  <a:path w="299418" h="1464726">
                    <a:moveTo>
                      <a:pt x="0" y="188928"/>
                    </a:moveTo>
                    <a:lnTo>
                      <a:pt x="177956" y="1464726"/>
                    </a:lnTo>
                    <a:lnTo>
                      <a:pt x="299418" y="1464726"/>
                    </a:lnTo>
                    <a:lnTo>
                      <a:pt x="287893" y="0"/>
                    </a:lnTo>
                    <a:close/>
                  </a:path>
                </a:pathLst>
              </a:custGeom>
              <a:solidFill>
                <a:schemeClr val="bg1"/>
              </a:solidFill>
            </p:spPr>
          </p:sp>
          <p:sp>
            <p:nvSpPr>
              <p:cNvPr id="19" name="Freeform: Shape 18">
                <a:extLst>
                  <a:ext uri="{F4E1727A-A68C-449F-B678-FAB5A49577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BA644C-5D2B-456B-A90E-14CC30507A58}"/>
                  </a:ext>
                </a:extLst>
              </p:cNvPr>
              <p:cNvSpPr/>
              <p:nvPr/>
            </p:nvSpPr>
            <p:spPr>
              <a:xfrm>
                <a:off x="524494" y="3886"/>
                <a:ext cx="291026" cy="1478280"/>
              </a:xfrm>
              <a:custGeom>
                <a:avLst/>
                <a:gdLst/>
                <a:ahLst/>
                <a:cxnLst/>
                <a:rect l="0" t="0" r="r" b="b"/>
                <a:pathLst>
                  <a:path w="291027" h="1478280">
                    <a:moveTo>
                      <a:pt x="12240" y="1463650"/>
                    </a:moveTo>
                    <a:lnTo>
                      <a:pt x="0" y="0"/>
                    </a:lnTo>
                    <a:lnTo>
                      <a:pt x="291027" y="184118"/>
                    </a:lnTo>
                    <a:lnTo>
                      <a:pt x="131750" y="1478280"/>
                    </a:lnTo>
                    <a:close/>
                  </a:path>
                </a:pathLst>
              </a:custGeom>
              <a:solidFill>
                <a:srgbClr val="E9E9E9"/>
              </a:solidFill>
            </p:spPr>
          </p:sp>
          <p:sp>
            <p:nvSpPr>
              <p:cNvPr id="20" name="Freeform: Shape 19">
                <a:extLst>
                  <a:ext uri="{718A347A-8862-484B-B047-D13146EBE6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4EFD4C-ED8F-4D7C-9A30-9305AF6F7C55}"/>
                  </a:ext>
                </a:extLst>
              </p:cNvPr>
              <p:cNvSpPr/>
              <p:nvPr/>
            </p:nvSpPr>
            <p:spPr>
              <a:xfrm>
                <a:off x="653186" y="84562"/>
                <a:ext cx="488737" cy="1425178"/>
              </a:xfrm>
              <a:custGeom>
                <a:avLst/>
                <a:gdLst/>
                <a:ahLst/>
                <a:cxnLst/>
                <a:rect l="0" t="0" r="r" b="b"/>
                <a:pathLst>
                  <a:path w="488737" h="1425178">
                    <a:moveTo>
                      <a:pt x="0" y="1393717"/>
                    </a:moveTo>
                    <a:lnTo>
                      <a:pt x="168802" y="99403"/>
                    </a:lnTo>
                    <a:lnTo>
                      <a:pt x="488737" y="0"/>
                    </a:lnTo>
                    <a:lnTo>
                      <a:pt x="119005" y="1425178"/>
                    </a:lnTo>
                    <a:close/>
                  </a:path>
                </a:pathLst>
              </a:custGeom>
              <a:solidFill>
                <a:schemeClr val="bg1"/>
              </a:solidFill>
            </p:spPr>
          </p:sp>
          <p:sp>
            <p:nvSpPr>
              <p:cNvPr id="21" name="Freeform: Shape 20">
                <a:extLst>
                  <a:ext uri="{E791A021-525B-4267-BE66-6E3E38AF60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3A2AA1-9338-4950-B42F-E6262B907823}"/>
                  </a:ext>
                </a:extLst>
              </p:cNvPr>
              <p:cNvSpPr/>
              <p:nvPr/>
            </p:nvSpPr>
            <p:spPr>
              <a:xfrm>
                <a:off x="776801" y="76504"/>
                <a:ext cx="605532" cy="1476384"/>
              </a:xfrm>
              <a:custGeom>
                <a:avLst/>
                <a:gdLst/>
                <a:ahLst/>
                <a:cxnLst/>
                <a:rect l="0" t="0" r="r" b="b"/>
                <a:pathLst>
                  <a:path w="605533" h="1476385">
                    <a:moveTo>
                      <a:pt x="0" y="1431131"/>
                    </a:moveTo>
                    <a:lnTo>
                      <a:pt x="371694" y="0"/>
                    </a:lnTo>
                    <a:lnTo>
                      <a:pt x="605533" y="261099"/>
                    </a:lnTo>
                    <a:lnTo>
                      <a:pt x="110080" y="1476385"/>
                    </a:lnTo>
                    <a:close/>
                  </a:path>
                </a:pathLst>
              </a:custGeom>
              <a:solidFill>
                <a:srgbClr val="E9E9E9"/>
              </a:solidFill>
            </p:spPr>
          </p:sp>
          <p:sp>
            <p:nvSpPr>
              <p:cNvPr id="22" name="Freeform: Shape 21">
                <a:extLst>
                  <a:ext uri="{8881079B-D901-4281-AB2D-0C84F4AB59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77CF6B-A7FC-4122-AC0F-F00B8DA39FF4}"/>
                  </a:ext>
                </a:extLst>
              </p:cNvPr>
              <p:cNvSpPr/>
              <p:nvPr/>
            </p:nvSpPr>
            <p:spPr>
              <a:xfrm>
                <a:off x="886406" y="318973"/>
                <a:ext cx="837619" cy="1292847"/>
              </a:xfrm>
              <a:custGeom>
                <a:avLst/>
                <a:gdLst/>
                <a:ahLst/>
                <a:cxnLst/>
                <a:rect l="0" t="0" r="r" b="b"/>
                <a:pathLst>
                  <a:path w="837619" h="1292847">
                    <a:moveTo>
                      <a:pt x="0" y="1230573"/>
                    </a:moveTo>
                    <a:lnTo>
                      <a:pt x="498986" y="13421"/>
                    </a:lnTo>
                    <a:lnTo>
                      <a:pt x="837619" y="0"/>
                    </a:lnTo>
                    <a:lnTo>
                      <a:pt x="105718" y="1292847"/>
                    </a:lnTo>
                    <a:close/>
                  </a:path>
                </a:pathLst>
              </a:custGeom>
              <a:solidFill>
                <a:schemeClr val="bg1"/>
              </a:solidFill>
            </p:spPr>
          </p:sp>
          <p:sp>
            <p:nvSpPr>
              <p:cNvPr id="23" name="Freeform: Shape 22">
                <a:extLst>
                  <a:ext uri="{36DA51AE-26C7-4F67-BF7A-14580CEF29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95D958-87E9-4087-82C7-3286B0494860}"/>
                  </a:ext>
                </a:extLst>
              </p:cNvPr>
              <p:cNvSpPr/>
              <p:nvPr/>
            </p:nvSpPr>
            <p:spPr>
              <a:xfrm>
                <a:off x="997248" y="319906"/>
                <a:ext cx="890587" cy="1359646"/>
              </a:xfrm>
              <a:custGeom>
                <a:avLst/>
                <a:gdLst/>
                <a:ahLst/>
                <a:cxnLst/>
                <a:rect l="0" t="0" r="r" b="b"/>
                <a:pathLst>
                  <a:path w="890588" h="1359646">
                    <a:moveTo>
                      <a:pt x="0" y="1288199"/>
                    </a:moveTo>
                    <a:lnTo>
                      <a:pt x="725805" y="0"/>
                    </a:lnTo>
                    <a:lnTo>
                      <a:pt x="890588" y="303057"/>
                    </a:lnTo>
                    <a:lnTo>
                      <a:pt x="91021" y="1359646"/>
                    </a:lnTo>
                    <a:close/>
                  </a:path>
                </a:pathLst>
              </a:custGeom>
              <a:solidFill>
                <a:srgbClr val="E9E9E9"/>
              </a:solidFill>
            </p:spPr>
          </p:sp>
          <p:sp>
            <p:nvSpPr>
              <p:cNvPr id="24" name="Freeform: Shape 23">
                <a:extLst>
                  <a:ext uri="{29EBFAB3-6E3F-4781-BF67-3A1271CBC8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A1A49C-65B5-4855-A9EE-165998C95973}"/>
                  </a:ext>
                </a:extLst>
              </p:cNvPr>
              <p:cNvSpPr/>
              <p:nvPr/>
            </p:nvSpPr>
            <p:spPr>
              <a:xfrm>
                <a:off x="1091022" y="621544"/>
                <a:ext cx="1135465" cy="1140361"/>
              </a:xfrm>
              <a:custGeom>
                <a:avLst/>
                <a:gdLst/>
                <a:ahLst/>
                <a:cxnLst/>
                <a:rect l="0" t="0" r="r" b="b"/>
                <a:pathLst>
                  <a:path w="1135466" h="1140362">
                    <a:moveTo>
                      <a:pt x="0" y="1056646"/>
                    </a:moveTo>
                    <a:lnTo>
                      <a:pt x="803853" y="0"/>
                    </a:lnTo>
                    <a:lnTo>
                      <a:pt x="1135466" y="76010"/>
                    </a:lnTo>
                    <a:lnTo>
                      <a:pt x="87459" y="1140362"/>
                    </a:lnTo>
                    <a:close/>
                  </a:path>
                </a:pathLst>
              </a:custGeom>
              <a:solidFill>
                <a:schemeClr val="bg1"/>
              </a:solidFill>
            </p:spPr>
          </p:sp>
          <p:sp>
            <p:nvSpPr>
              <p:cNvPr id="25" name="Freeform: Shape 24">
                <a:extLst>
                  <a:ext uri="{C91B9BE2-97F7-4559-AA5F-00383CF338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A96320-DEBA-419B-814B-38DC4C199693}"/>
                  </a:ext>
                </a:extLst>
              </p:cNvPr>
              <p:cNvSpPr/>
              <p:nvPr/>
            </p:nvSpPr>
            <p:spPr>
              <a:xfrm>
                <a:off x="1181547" y="698477"/>
                <a:ext cx="1122692" cy="1154953"/>
              </a:xfrm>
              <a:custGeom>
                <a:avLst/>
                <a:gdLst/>
                <a:ahLst/>
                <a:cxnLst/>
                <a:rect l="0" t="0" r="r" b="b"/>
                <a:pathLst>
                  <a:path w="1122693" h="1154954">
                    <a:moveTo>
                      <a:pt x="0" y="1063504"/>
                    </a:moveTo>
                    <a:lnTo>
                      <a:pt x="1047207" y="0"/>
                    </a:lnTo>
                    <a:lnTo>
                      <a:pt x="1122693" y="334861"/>
                    </a:lnTo>
                    <a:lnTo>
                      <a:pt x="69247" y="1154954"/>
                    </a:lnTo>
                    <a:close/>
                  </a:path>
                </a:pathLst>
              </a:custGeom>
              <a:solidFill>
                <a:srgbClr val="E9E9E9"/>
              </a:solidFill>
            </p:spPr>
          </p:sp>
          <p:sp>
            <p:nvSpPr>
              <p:cNvPr id="26" name="Freeform: Shape 25">
                <a:extLst>
                  <a:ext uri="{D520A078-EA7A-4DF6-ABDE-64D0EBD87C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DB2F25-E30F-499D-80CA-278F5BF7BFBD}"/>
                  </a:ext>
                </a:extLst>
              </p:cNvPr>
              <p:cNvSpPr/>
              <p:nvPr/>
            </p:nvSpPr>
            <p:spPr>
              <a:xfrm>
                <a:off x="1255509" y="1032129"/>
                <a:ext cx="1353864" cy="918495"/>
              </a:xfrm>
              <a:custGeom>
                <a:avLst/>
                <a:gdLst/>
                <a:ahLst/>
                <a:cxnLst/>
                <a:rect l="0" t="0" r="r" b="b"/>
                <a:pathLst>
                  <a:path w="1353865" h="918496">
                    <a:moveTo>
                      <a:pt x="0" y="820007"/>
                    </a:moveTo>
                    <a:lnTo>
                      <a:pt x="1055046" y="0"/>
                    </a:lnTo>
                    <a:lnTo>
                      <a:pt x="1353865" y="157524"/>
                    </a:lnTo>
                    <a:lnTo>
                      <a:pt x="63170" y="918496"/>
                    </a:lnTo>
                    <a:close/>
                  </a:path>
                </a:pathLst>
              </a:custGeom>
              <a:solidFill>
                <a:schemeClr val="bg1"/>
              </a:solidFill>
            </p:spPr>
          </p:sp>
          <p:sp>
            <p:nvSpPr>
              <p:cNvPr id="27" name="Freeform: Shape 26">
                <a:extLst>
                  <a:ext uri="{868BE9DE-D279-4DCF-ADCF-AC23D571A0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F74EAF-EB99-4C72-ABEC-94F123EECA0F}"/>
                  </a:ext>
                </a:extLst>
              </p:cNvPr>
              <p:cNvSpPr/>
              <p:nvPr/>
            </p:nvSpPr>
            <p:spPr>
              <a:xfrm>
                <a:off x="1317507" y="1194282"/>
                <a:ext cx="1296200" cy="860479"/>
              </a:xfrm>
              <a:custGeom>
                <a:avLst/>
                <a:gdLst/>
                <a:ahLst/>
                <a:cxnLst/>
                <a:rect l="0" t="0" r="r" b="b"/>
                <a:pathLst>
                  <a:path w="1296200" h="860479">
                    <a:moveTo>
                      <a:pt x="0" y="756990"/>
                    </a:moveTo>
                    <a:lnTo>
                      <a:pt x="1296200" y="0"/>
                    </a:lnTo>
                    <a:lnTo>
                      <a:pt x="1282837" y="342443"/>
                    </a:lnTo>
                    <a:lnTo>
                      <a:pt x="51464" y="860479"/>
                    </a:lnTo>
                    <a:close/>
                  </a:path>
                </a:pathLst>
              </a:custGeom>
              <a:solidFill>
                <a:srgbClr val="E9E9E9"/>
              </a:solidFill>
            </p:spPr>
          </p:sp>
          <p:sp>
            <p:nvSpPr>
              <p:cNvPr id="28" name="Freeform: Shape 27">
                <a:extLst>
                  <a:ext uri="{7551E818-5715-4446-83BD-2A0F2019CC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FEF461-52C3-4157-8F6D-D8189A169E6A}"/>
                  </a:ext>
                </a:extLst>
              </p:cNvPr>
              <p:cNvSpPr/>
              <p:nvPr/>
            </p:nvSpPr>
            <p:spPr>
              <a:xfrm>
                <a:off x="1369314" y="1538782"/>
                <a:ext cx="1478499" cy="627468"/>
              </a:xfrm>
              <a:custGeom>
                <a:avLst/>
                <a:gdLst/>
                <a:ahLst/>
                <a:cxnLst/>
                <a:rect l="0" t="0" r="r" b="b"/>
                <a:pathLst>
                  <a:path w="1478499" h="627469">
                    <a:moveTo>
                      <a:pt x="0" y="515379"/>
                    </a:moveTo>
                    <a:lnTo>
                      <a:pt x="1236440" y="0"/>
                    </a:lnTo>
                    <a:lnTo>
                      <a:pt x="1478499" y="224647"/>
                    </a:lnTo>
                    <a:lnTo>
                      <a:pt x="39757" y="627469"/>
                    </a:lnTo>
                    <a:close/>
                  </a:path>
                </a:pathLst>
              </a:custGeom>
              <a:solidFill>
                <a:schemeClr val="bg1"/>
              </a:solidFill>
            </p:spPr>
          </p:sp>
          <p:sp>
            <p:nvSpPr>
              <p:cNvPr id="29" name="Freeform: Shape 28">
                <a:extLst>
                  <a:ext uri="{028B2640-5138-45DF-AF6F-8B1CE1784E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03BEA3-E93B-4DC1-A125-4F5937EEA742}"/>
                  </a:ext>
                </a:extLst>
              </p:cNvPr>
              <p:cNvSpPr/>
              <p:nvPr/>
            </p:nvSpPr>
            <p:spPr>
              <a:xfrm>
                <a:off x="1412595" y="1767116"/>
                <a:ext cx="1442513" cy="518350"/>
              </a:xfrm>
              <a:custGeom>
                <a:avLst/>
                <a:gdLst/>
                <a:ahLst/>
                <a:cxnLst/>
                <a:rect l="0" t="0" r="r" b="b"/>
                <a:pathLst>
                  <a:path w="1442514" h="518350">
                    <a:moveTo>
                      <a:pt x="0" y="400059"/>
                    </a:moveTo>
                    <a:lnTo>
                      <a:pt x="1442514" y="0"/>
                    </a:lnTo>
                    <a:lnTo>
                      <a:pt x="1346873" y="329746"/>
                    </a:lnTo>
                    <a:lnTo>
                      <a:pt x="22460" y="518351"/>
                    </a:lnTo>
                    <a:close/>
                  </a:path>
                </a:pathLst>
              </a:custGeom>
              <a:solidFill>
                <a:srgbClr val="E9E9E9"/>
              </a:solidFill>
            </p:spPr>
          </p:sp>
          <p:sp>
            <p:nvSpPr>
              <p:cNvPr id="30" name="Freeform: Shape 29">
                <a:extLst>
                  <a:ext uri="{B7D84474-5B84-400D-801E-00BD44613C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E330E6-BEB0-4F73-A9DB-4C2BBB1D324A}"/>
                  </a:ext>
                </a:extLst>
              </p:cNvPr>
              <p:cNvSpPr/>
              <p:nvPr/>
            </p:nvSpPr>
            <p:spPr>
              <a:xfrm>
                <a:off x="1436083" y="2103186"/>
                <a:ext cx="1503245" cy="297208"/>
              </a:xfrm>
              <a:custGeom>
                <a:avLst/>
                <a:gdLst/>
                <a:ahLst/>
                <a:cxnLst/>
                <a:rect l="0" t="0" r="r" b="b"/>
                <a:pathLst>
                  <a:path w="1503245" h="297208">
                    <a:moveTo>
                      <a:pt x="0" y="181137"/>
                    </a:moveTo>
                    <a:lnTo>
                      <a:pt x="1323851" y="0"/>
                    </a:lnTo>
                    <a:lnTo>
                      <a:pt x="1503245" y="280740"/>
                    </a:lnTo>
                    <a:lnTo>
                      <a:pt x="10897" y="297208"/>
                    </a:lnTo>
                    <a:close/>
                  </a:path>
                </a:pathLst>
              </a:custGeom>
              <a:solidFill>
                <a:schemeClr val="bg1"/>
              </a:solidFill>
            </p:spPr>
          </p:sp>
          <p:sp>
            <p:nvSpPr>
              <p:cNvPr id="31" name="Freeform: Shape 30">
                <a:extLst>
                  <a:ext uri="{93ADDD9E-D518-4938-A493-0D7E409FE9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A3786A-6D3E-4BDB-8ED0-4068376595A1}"/>
                  </a:ext>
                </a:extLst>
              </p:cNvPr>
              <p:cNvSpPr/>
              <p:nvPr/>
            </p:nvSpPr>
            <p:spPr>
              <a:xfrm>
                <a:off x="1446190" y="2387165"/>
                <a:ext cx="1496691" cy="272081"/>
              </a:xfrm>
              <a:custGeom>
                <a:avLst/>
                <a:gdLst/>
                <a:ahLst/>
                <a:cxnLst/>
                <a:rect l="0" t="0" r="r" b="b"/>
                <a:pathLst>
                  <a:path w="1496692" h="272082">
                    <a:moveTo>
                      <a:pt x="0" y="17497"/>
                    </a:moveTo>
                    <a:lnTo>
                      <a:pt x="1496692" y="0"/>
                    </a:lnTo>
                    <a:lnTo>
                      <a:pt x="1321480" y="272082"/>
                    </a:lnTo>
                    <a:lnTo>
                      <a:pt x="0" y="111538"/>
                    </a:lnTo>
                    <a:close/>
                  </a:path>
                </a:pathLst>
              </a:custGeom>
              <a:solidFill>
                <a:srgbClr val="E9E9E9"/>
              </a:solidFill>
            </p:spPr>
          </p:sp>
        </p:grpSp>
        <p:sp>
          <p:nvSpPr>
            <p:cNvPr id="32" name="Freeform: Shape 31">
              <a:extLst>
                <a:ext uri="{7447C9FE-06A6-4074-A2CB-2C1255FA7B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CF7529-5D93-472F-8CBC-59CCDAF37535}"/>
                </a:ext>
              </a:extLst>
            </p:cNvPr>
            <p:cNvSpPr/>
            <p:nvPr/>
          </p:nvSpPr>
          <p:spPr>
            <a:xfrm>
              <a:off x="365395" y="2329015"/>
              <a:ext cx="2416346" cy="346110"/>
            </a:xfrm>
            <a:custGeom>
              <a:avLst/>
              <a:gdLst/>
              <a:ahLst/>
              <a:cxnLst/>
              <a:rect l="0" t="0" r="r" b="b"/>
              <a:pathLst>
                <a:path w="2416347" h="346110">
                  <a:moveTo>
                    <a:pt x="17806" y="39131"/>
                  </a:moveTo>
                  <a:cubicBezTo>
                    <a:pt x="7371" y="37789"/>
                    <a:pt x="0" y="28241"/>
                    <a:pt x="1342" y="17806"/>
                  </a:cubicBezTo>
                  <a:cubicBezTo>
                    <a:pt x="2685" y="7371"/>
                    <a:pt x="12232" y="0"/>
                    <a:pt x="22667" y="1342"/>
                  </a:cubicBezTo>
                  <a:lnTo>
                    <a:pt x="2398541" y="306980"/>
                  </a:lnTo>
                  <a:cubicBezTo>
                    <a:pt x="2408976" y="308322"/>
                    <a:pt x="2416347" y="317869"/>
                    <a:pt x="2415005" y="328305"/>
                  </a:cubicBezTo>
                  <a:cubicBezTo>
                    <a:pt x="2413662" y="338740"/>
                    <a:pt x="2404115" y="346110"/>
                    <a:pt x="2393680" y="344768"/>
                  </a:cubicBezTo>
                  <a:lnTo>
                    <a:pt x="17806" y="39131"/>
                  </a:lnTo>
                  <a:close/>
                </a:path>
              </a:pathLst>
            </a:custGeom>
            <a:solidFill>
              <a:srgbClr val="BB3743"/>
            </a:solidFill>
          </p:spPr>
        </p:sp>
        <p:sp>
          <p:nvSpPr>
            <p:cNvPr id="33" name="Oval 32">
              <a:extLst>
                <a:ext uri="{0FAE7CAC-F768-4B9A-B3FB-0C1669AD9F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88C2CC-ECF7-48A6-AD28-F169B65D705E}"/>
                </a:ext>
              </a:extLst>
            </p:cNvPr>
            <p:cNvSpPr/>
            <p:nvPr/>
          </p:nvSpPr>
          <p:spPr>
            <a:xfrm rot="19200000">
              <a:off x="1140559" y="727049"/>
              <a:ext cx="914400" cy="981074"/>
            </a:xfrm>
            <a:prstGeom prst="ellipse">
              <a:avLst/>
            </a:prstGeom>
            <a:solidFill>
              <a:srgbClr val="BD3540"/>
            </a:solidFill>
          </p:spPr>
        </p:sp>
        <p:sp>
          <p:nvSpPr>
            <p:cNvPr id="34" name="Freeform: Shape 33">
              <a:extLst>
                <a:ext uri="{744EB6DC-74DA-4B37-A308-DDBF61B97D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47673F-D007-4D52-A8E6-6CCA37482C2D}"/>
                </a:ext>
              </a:extLst>
            </p:cNvPr>
            <p:cNvSpPr/>
            <p:nvPr/>
          </p:nvSpPr>
          <p:spPr>
            <a:xfrm>
              <a:off x="400762" y="1323215"/>
              <a:ext cx="1210178" cy="1165536"/>
            </a:xfrm>
            <a:custGeom>
              <a:avLst/>
              <a:gdLst/>
              <a:ahLst/>
              <a:cxnLst/>
              <a:rect l="0" t="0" r="r" b="b"/>
              <a:pathLst>
                <a:path w="1210179" h="1165537">
                  <a:moveTo>
                    <a:pt x="0" y="9519"/>
                  </a:moveTo>
                  <a:lnTo>
                    <a:pt x="324" y="0"/>
                  </a:lnTo>
                  <a:cubicBezTo>
                    <a:pt x="757712" y="25756"/>
                    <a:pt x="1161459" y="414497"/>
                    <a:pt x="1210179" y="1164920"/>
                  </a:cubicBezTo>
                  <a:lnTo>
                    <a:pt x="1200674" y="1165537"/>
                  </a:lnTo>
                  <a:cubicBezTo>
                    <a:pt x="1152272" y="420014"/>
                    <a:pt x="752509" y="35109"/>
                    <a:pt x="0" y="9519"/>
                  </a:cubicBezTo>
                  <a:close/>
                </a:path>
              </a:pathLst>
            </a:custGeom>
            <a:solidFill>
              <a:srgbClr val="DDD9C8"/>
            </a:solidFill>
          </p:spPr>
        </p:sp>
      </p:grpSp>
      <p:sp>
        <p:nvSpPr>
          <p:cNvPr id="35" name="Title 1">
            <a:extLst>
              <a:ext uri="{AEE5F97F-A4AC-4921-9016-F7B00958A0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561F35-2FEC-4280-9AC1-09303B0BEB60}"/>
              </a:ext>
            </a:extLst>
          </p:cNvPr>
          <p:cNvSpPr>
            <a:spLocks noGrp="1"/>
          </p:cNvSpPr>
          <p:nvPr>
            <p:ph type="title"/>
          </p:nvPr>
        </p:nvSpPr>
        <p:spPr>
          <a:xfrm>
            <a:off x="2570564" y="1792755"/>
            <a:ext cx="5811436" cy="1046169"/>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36" name="Text Placeholder 2">
            <a:extLst>
              <a:ext uri="{CD0D1EEB-7DC0-48C1-8524-EC941CCBA9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019AD3-E1C9-4BC1-B9AB-1043F979EBEB}"/>
              </a:ext>
            </a:extLst>
          </p:cNvPr>
          <p:cNvSpPr>
            <a:spLocks noGrp="1"/>
          </p:cNvSpPr>
          <p:nvPr>
            <p:ph type="body" idx="1"/>
          </p:nvPr>
        </p:nvSpPr>
        <p:spPr>
          <a:xfrm>
            <a:off x="2570564" y="2838450"/>
            <a:ext cx="5811436" cy="476250"/>
          </a:xfrm>
          <a:prstGeom prst="rect">
            <a:avLst/>
          </a:prstGeom>
        </p:spPr>
        <p:txBody>
          <a:bodyPr vert="horz" rtlCol="0" anchor="t">
            <a:normAutofit/>
          </a:bodyPr>
          <a:lstStyle>
            <a:lvl1pPr marL="47625" lvl="0" indent="0">
              <a:lnSpc>
                <a:spcPct val="100000"/>
              </a:lnSpc>
              <a:buNone/>
              <a:defRPr lang="en-US" sz="1600" b="0" i="0" dirty="0">
                <a:solidFill>
                  <a:schemeClr val="accent2"/>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37" name="Slide Number Placeholder 5">
            <a:extLst>
              <a:ext uri="{7224A247-12C9-4341-B4C7-C29B85C95D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3389E0-29F5-42D9-B86A-16FFB7F19A9C}"/>
              </a:ext>
            </a:extLst>
          </p:cNvPr>
          <p:cNvSpPr>
            <a:spLocks noGrp="1"/>
          </p:cNvSpPr>
          <p:nvPr>
            <p:ph type="sldNum" sz="quarter" idx="12"/>
          </p:nvPr>
        </p:nvSpPr>
        <p:spPr/>
        <p:txBody>
          <a:bodyPr rtlCol="0"/>
          <a:lstStyle>
            <a:lvl1pPr lvl="0"/>
          </a:lstStyle>
          <a:p>
            <a:r>
              <a:rPr lang="en-US" dirty="0"/>
              <a:t>&lt;#&gt;</a:t>
            </a:r>
          </a:p>
        </p:txBody>
      </p:sp>
      <p:sp>
        <p:nvSpPr>
          <p:cNvPr id="38" name="Footer Placeholder 4">
            <a:extLst>
              <a:ext uri="{8EF7BF96-5DDC-47AC-A557-0928BB3CBB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6DF4BD-EE53-447F-8EDE-9C26EB919D7E}"/>
              </a:ext>
            </a:extLst>
          </p:cNvPr>
          <p:cNvSpPr>
            <a:spLocks noGrp="1"/>
          </p:cNvSpPr>
          <p:nvPr>
            <p:ph type="ftr" sz="quarter" idx="11"/>
          </p:nvPr>
        </p:nvSpPr>
        <p:spPr/>
        <p:txBody>
          <a:bodyPr rtlCol="0"/>
          <a:lstStyle>
            <a:lvl1pPr lvl="0"/>
          </a:lstStyle>
          <a:p>
            <a:r>
              <a:rPr lang="en-US" dirty="0"/>
              <a:t>Footer</a:t>
            </a:r>
          </a:p>
        </p:txBody>
      </p:sp>
      <p:sp>
        <p:nvSpPr>
          <p:cNvPr id="39" name="Date Placeholder 3">
            <a:extLst>
              <a:ext uri="{D4179D72-DB6A-4C90-A797-D727737700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D15D7EB-70D6-484F-89CD-432F5DCAE3AF}"/>
              </a:ext>
            </a:extLst>
          </p:cNvPr>
          <p:cNvSpPr>
            <a:spLocks noGrp="1"/>
          </p:cNvSpPr>
          <p:nvPr>
            <p:ph type="dt" sz="half" idx="10"/>
          </p:nvPr>
        </p:nvSpPr>
        <p:spPr/>
        <p:txBody>
          <a:bodyPr rtlCol="0"/>
          <a:lstStyle>
            <a:lvl1pPr lvl="0"/>
          </a:lstStyle>
          <a:p>
            <a:r>
              <a:rPr lang="en-US" dirty="0"/>
              <a:t>Date</a:t>
            </a:r>
          </a:p>
        </p:txBody>
      </p:sp>
    </p:spTree>
    <p:extLst>
      <p:ext uri="{89E6A414-2F1D-41C7-9D5D-636DA9FFAE6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4">
            <a:extLst>
              <a:ext uri="{6222DC6F-4DE2-42C9-A339-7C21D2CA5D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E9393C-371E-49F2-824A-8EC947E875FF}"/>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9">
            <a:extLst>
              <a:ext uri="{238024F6-F454-4647-8C5F-52921DE18E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5484BE-A40E-4052-85B1-360F01EB676A}"/>
              </a:ext>
            </a:extLst>
          </p:cNvPr>
          <p:cNvSpPr>
            <a:spLocks noGrp="1"/>
          </p:cNvSpPr>
          <p:nvPr>
            <p:ph idx="1"/>
          </p:nvPr>
        </p:nvSpPr>
        <p:spPr>
          <a:xfrm>
            <a:off x="7810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9">
            <a:extLst>
              <a:ext uri="{85BCBA4B-FA7B-4C5C-9BF7-6856FE0435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C90FAA-1722-4C1F-A936-31A8FA2611D8}"/>
              </a:ext>
            </a:extLst>
          </p:cNvPr>
          <p:cNvSpPr>
            <a:spLocks noGrp="1"/>
          </p:cNvSpPr>
          <p:nvPr>
            <p:ph idx="2"/>
          </p:nvPr>
        </p:nvSpPr>
        <p:spPr>
          <a:xfrm>
            <a:off x="47434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414397CB-F253-4A65-828D-2754369301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500C37-EADF-49A9-ABC5-E6B634528451}"/>
              </a:ext>
            </a:extLst>
          </p:cNvPr>
          <p:cNvSpPr>
            <a:spLocks noGrp="1"/>
          </p:cNvSpPr>
          <p:nvPr>
            <p:ph type="sldNum" sz="quarter" idx="12"/>
          </p:nvPr>
        </p:nvSpPr>
        <p:spPr/>
        <p:txBody>
          <a:bodyPr rtlCol="0"/>
          <a:lstStyle/>
          <a:p>
            <a:r>
              <a:rPr lang="en-US" dirty="0"/>
              <a:t>&lt;#&gt;</a:t>
            </a:r>
          </a:p>
        </p:txBody>
      </p:sp>
      <p:sp>
        <p:nvSpPr>
          <p:cNvPr id="6" name="Footer Placeholder 2">
            <a:extLst>
              <a:ext uri="{876EFEF3-B02B-4AF2-8329-3F026AAF60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615D5E-7DE8-4C08-BAB9-474399DD9D29}"/>
              </a:ext>
            </a:extLst>
          </p:cNvPr>
          <p:cNvSpPr>
            <a:spLocks noGrp="1"/>
          </p:cNvSpPr>
          <p:nvPr>
            <p:ph type="ftr" sz="quarter" idx="11"/>
          </p:nvPr>
        </p:nvSpPr>
        <p:spPr/>
        <p:txBody>
          <a:bodyPr rtlCol="0"/>
          <a:lstStyle/>
          <a:p>
            <a:r>
              <a:rPr lang="en-US" dirty="0"/>
              <a:t>Footer</a:t>
            </a:r>
          </a:p>
        </p:txBody>
      </p:sp>
      <p:sp>
        <p:nvSpPr>
          <p:cNvPr id="7" name="Date Placeholder 1">
            <a:extLst>
              <a:ext uri="{AACA048D-076D-4AAE-8F9F-710A0D219D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79BBA4-318E-4223-9E17-F414568EF246}"/>
              </a:ext>
            </a:extLst>
          </p:cNvPr>
          <p:cNvSpPr>
            <a:spLocks noGrp="1"/>
          </p:cNvSpPr>
          <p:nvPr>
            <p:ph type="dt" sz="half" idx="10"/>
          </p:nvPr>
        </p:nvSpPr>
        <p:spPr/>
        <p:txBody>
          <a:bodyPr rtlCol="0"/>
          <a:lstStyle>
            <a:lvl1pPr lvl="0"/>
          </a:lstStyle>
          <a:p>
            <a:r>
              <a:rPr lang="en-US" dirty="0"/>
              <a:t>Date</a:t>
            </a:r>
          </a:p>
        </p:txBody>
      </p:sp>
    </p:spTree>
    <p:extLst>
      <p:ext uri="{8B97C3C6-C580-49AB-99FD-8A4F0B93BE1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4">
            <a:extLst>
              <a:ext uri="{7F18146B-8181-4EDA-B669-7A10AEACA6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AE29FB-2023-4ADF-B5C0-BD5239938701}"/>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6EEC41FC-FA28-4F3F-9016-3929AC1127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4D763E-6535-46C7-856C-3A7A1EED1FA8}"/>
              </a:ext>
            </a:extLst>
          </p:cNvPr>
          <p:cNvSpPr>
            <a:spLocks noGrp="1"/>
          </p:cNvSpPr>
          <p:nvPr>
            <p:ph type="body" idx="1"/>
          </p:nvPr>
        </p:nvSpPr>
        <p:spPr>
          <a:xfrm>
            <a:off x="7810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9">
            <a:extLst>
              <a:ext uri="{96B4D796-08E2-4BAF-BF10-45CA1866CA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56D876-2CAF-408C-A11B-43B38BAA5CDB}"/>
              </a:ext>
            </a:extLst>
          </p:cNvPr>
          <p:cNvSpPr>
            <a:spLocks noGrp="1"/>
          </p:cNvSpPr>
          <p:nvPr>
            <p:ph idx="2"/>
          </p:nvPr>
        </p:nvSpPr>
        <p:spPr>
          <a:xfrm>
            <a:off x="7810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a:extLst>
              <a:ext uri="{5323E80B-7E3E-4802-AA4D-D9EF223FC3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52B0CB-A0EF-4543-825C-10A7D82491ED}"/>
              </a:ext>
            </a:extLst>
          </p:cNvPr>
          <p:cNvSpPr>
            <a:spLocks noGrp="1"/>
          </p:cNvSpPr>
          <p:nvPr>
            <p:ph type="body" idx="3"/>
          </p:nvPr>
        </p:nvSpPr>
        <p:spPr>
          <a:xfrm>
            <a:off x="47434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9">
            <a:extLst>
              <a:ext uri="{FA090BF0-B948-4ACF-9849-11F36A1DCE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F97F85-0A1F-4409-B85B-C83046B9D8A5}"/>
              </a:ext>
            </a:extLst>
          </p:cNvPr>
          <p:cNvSpPr>
            <a:spLocks noGrp="1"/>
          </p:cNvSpPr>
          <p:nvPr>
            <p:ph idx="4"/>
          </p:nvPr>
        </p:nvSpPr>
        <p:spPr>
          <a:xfrm>
            <a:off x="47434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a:extLst>
              <a:ext uri="{F75423DA-D0A8-4297-9D64-9C79C49996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60D58E-6F74-4A15-9C42-1F7296B6A67A}"/>
              </a:ext>
            </a:extLst>
          </p:cNvPr>
          <p:cNvSpPr>
            <a:spLocks noGrp="1"/>
          </p:cNvSpPr>
          <p:nvPr>
            <p:ph type="sldNum" sz="quarter" idx="12"/>
          </p:nvPr>
        </p:nvSpPr>
        <p:spPr/>
        <p:txBody>
          <a:bodyPr rtlCol="0"/>
          <a:lstStyle/>
          <a:p>
            <a:r>
              <a:rPr lang="en-US" dirty="0"/>
              <a:t>&lt;#&gt;</a:t>
            </a:r>
          </a:p>
        </p:txBody>
      </p:sp>
      <p:sp>
        <p:nvSpPr>
          <p:cNvPr id="8" name="Footer Placeholder 2">
            <a:extLst>
              <a:ext uri="{4F51F6E6-ED08-40C6-A33A-CBE06F4B7A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FAB1D2-FE2C-42B9-BD98-31835BD79817}"/>
              </a:ext>
            </a:extLst>
          </p:cNvPr>
          <p:cNvSpPr>
            <a:spLocks noGrp="1"/>
          </p:cNvSpPr>
          <p:nvPr>
            <p:ph type="ftr" sz="quarter" idx="11"/>
          </p:nvPr>
        </p:nvSpPr>
        <p:spPr/>
        <p:txBody>
          <a:bodyPr rtlCol="0"/>
          <a:lstStyle/>
          <a:p>
            <a:r>
              <a:rPr lang="en-US" dirty="0"/>
              <a:t>Footer</a:t>
            </a:r>
          </a:p>
        </p:txBody>
      </p:sp>
      <p:sp>
        <p:nvSpPr>
          <p:cNvPr id="9" name="Date Placeholder 1">
            <a:extLst>
              <a:ext uri="{3F5735FC-600A-46A5-AC01-CCED086C81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631496-7D55-4F0D-9AFA-DDC6D5745133}"/>
              </a:ext>
            </a:extLst>
          </p:cNvPr>
          <p:cNvSpPr>
            <a:spLocks noGrp="1"/>
          </p:cNvSpPr>
          <p:nvPr>
            <p:ph type="dt" sz="half" idx="10"/>
          </p:nvPr>
        </p:nvSpPr>
        <p:spPr/>
        <p:txBody>
          <a:bodyPr rtlCol="0"/>
          <a:lstStyle/>
          <a:p>
            <a:r>
              <a:rPr lang="en-US" dirty="0"/>
              <a:t>Date</a:t>
            </a:r>
          </a:p>
        </p:txBody>
      </p:sp>
    </p:spTree>
    <p:custDataLst>
      <p:tags r:id="rId1"/>
    </p:custDataLst>
    <p:extLst>
      <p:ext uri="{B12C93DE-2389-49AA-92C0-BBC29128658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2" name="Group 1">
            <a:extLst>
              <a:ext uri="{AB3B8B81-A290-40A8-B743-04F7B5FFC1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92CF71-87A0-433D-9371-738EFDCE43A4}"/>
              </a:ext>
            </a:extLst>
          </p:cNvPr>
          <p:cNvGrpSpPr>
            <a:grpSpLocks noChangeAspect="1"/>
          </p:cNvGrpSpPr>
          <p:nvPr/>
        </p:nvGrpSpPr>
        <p:grpSpPr>
          <a:xfrm>
            <a:off x="6658618" y="2057757"/>
            <a:ext cx="3480101" cy="2318623"/>
            <a:chOff x="6486525" y="1943100"/>
            <a:chExt cx="3824287" cy="2547937"/>
          </a:xfrm>
        </p:grpSpPr>
        <p:sp>
          <p:nvSpPr>
            <p:cNvPr id="3" name="Freeform: Shape 2">
              <a:extLst>
                <a:ext uri="{362A06AD-8775-4A86-9696-354D3E2B1E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8F098F-8EBD-4A02-994B-B84D898A7973}"/>
                </a:ext>
              </a:extLst>
            </p:cNvPr>
            <p:cNvSpPr/>
            <p:nvPr/>
          </p:nvSpPr>
          <p:spPr>
            <a:xfrm>
              <a:off x="7343774" y="1943100"/>
              <a:ext cx="2967037" cy="2466975"/>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DF2FAE71-72E5-4A8F-B5CE-3E2AD7D610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6D30A7-1484-46A1-ACF3-9E2558821EA3}"/>
                </a:ext>
              </a:extLst>
            </p:cNvPr>
            <p:cNvSpPr/>
            <p:nvPr/>
          </p:nvSpPr>
          <p:spPr>
            <a:xfrm>
              <a:off x="7058025" y="2486025"/>
              <a:ext cx="2281237" cy="2005012"/>
            </a:xfrm>
            <a:custGeom>
              <a:avLst/>
              <a:gdLst/>
              <a:ahLst/>
              <a:cxnLst/>
              <a:rect l="0" t="0" r="r" b="b"/>
              <a:pathLst>
                <a:path w="2281238" h="2005012">
                  <a:moveTo>
                    <a:pt x="0" y="0"/>
                  </a:moveTo>
                  <a:lnTo>
                    <a:pt x="814131" y="930802"/>
                  </a:lnTo>
                  <a:lnTo>
                    <a:pt x="2281238" y="152400"/>
                  </a:lnTo>
                  <a:lnTo>
                    <a:pt x="2124055" y="1272912"/>
                  </a:lnTo>
                  <a:lnTo>
                    <a:pt x="1528763" y="2005013"/>
                  </a:lnTo>
                  <a:lnTo>
                    <a:pt x="511524" y="1785127"/>
                  </a:lnTo>
                  <a:close/>
                </a:path>
              </a:pathLst>
            </a:custGeom>
            <a:solidFill>
              <a:srgbClr val="FFC440"/>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633D09BB-99B0-4F08-BA79-A088157ACC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90B0CD-9D9C-43F5-A816-3D89209EE35D}"/>
                </a:ext>
              </a:extLst>
            </p:cNvPr>
            <p:cNvSpPr/>
            <p:nvPr/>
          </p:nvSpPr>
          <p:spPr>
            <a:xfrm>
              <a:off x="6486525" y="2471737"/>
              <a:ext cx="676275" cy="585787"/>
            </a:xfrm>
            <a:custGeom>
              <a:avLst/>
              <a:gdLst/>
              <a:ahLst/>
              <a:cxnLst/>
              <a:rect l="0" t="0" r="r" b="b"/>
              <a:pathLst>
                <a:path w="676275" h="585788">
                  <a:moveTo>
                    <a:pt x="566738" y="0"/>
                  </a:moveTo>
                  <a:lnTo>
                    <a:pt x="676275" y="371475"/>
                  </a:lnTo>
                  <a:lnTo>
                    <a:pt x="0" y="585788"/>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grpSp>
        <p:nvGrpSpPr>
          <p:cNvPr id="6" name="Group 5">
            <a:extLst>
              <a:ext uri="{F8BA41FF-1101-49AF-BCA9-BD47A9743E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1CBB70-A06D-4BAE-BFB8-FB52B0BB966C}"/>
              </a:ext>
            </a:extLst>
          </p:cNvPr>
          <p:cNvGrpSpPr>
            <a:grpSpLocks noChangeAspect="1"/>
          </p:cNvGrpSpPr>
          <p:nvPr/>
        </p:nvGrpSpPr>
        <p:grpSpPr>
          <a:xfrm>
            <a:off x="6359906" y="3600765"/>
            <a:ext cx="1039050" cy="680406"/>
            <a:chOff x="6156124" y="3567119"/>
            <a:chExt cx="1141813" cy="747699"/>
          </a:xfrm>
        </p:grpSpPr>
        <p:sp>
          <p:nvSpPr>
            <p:cNvPr id="7" name="Freeform: Shape 6">
              <a:extLst>
                <a:ext uri="{C754276E-756F-4675-8F86-D69D3D1643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B4781A-65D2-4D77-8FBE-6741CB8F816D}"/>
                </a:ext>
              </a:extLst>
            </p:cNvPr>
            <p:cNvSpPr/>
            <p:nvPr/>
          </p:nvSpPr>
          <p:spPr>
            <a:xfrm flipH="1">
              <a:off x="6156124" y="3567119"/>
              <a:ext cx="870685" cy="723940"/>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Shape 7">
              <a:extLst>
                <a:ext uri="{35B583A3-B22F-443B-81FD-B49ABDC14A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ED8FEB-AC10-4E2A-B0D2-07B5D99B7744}"/>
                </a:ext>
              </a:extLst>
            </p:cNvPr>
            <p:cNvSpPr/>
            <p:nvPr/>
          </p:nvSpPr>
          <p:spPr>
            <a:xfrm flipH="1">
              <a:off x="6441228" y="3726442"/>
              <a:ext cx="669435" cy="588376"/>
            </a:xfrm>
            <a:custGeom>
              <a:avLst/>
              <a:gdLst/>
              <a:ahLst/>
              <a:cxnLst/>
              <a:rect l="0" t="0" r="r" b="b"/>
              <a:pathLst>
                <a:path w="669435" h="588376">
                  <a:moveTo>
                    <a:pt x="0" y="0"/>
                  </a:moveTo>
                  <a:lnTo>
                    <a:pt x="243969" y="268999"/>
                  </a:lnTo>
                  <a:lnTo>
                    <a:pt x="669435" y="44722"/>
                  </a:lnTo>
                  <a:lnTo>
                    <a:pt x="623310" y="373539"/>
                  </a:lnTo>
                  <a:lnTo>
                    <a:pt x="448619" y="588376"/>
                  </a:lnTo>
                  <a:lnTo>
                    <a:pt x="150108" y="523850"/>
                  </a:lnTo>
                  <a:close/>
                </a:path>
              </a:pathLst>
            </a:custGeom>
            <a:solidFill>
              <a:srgbClr val="F2715C"/>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Shape 8">
              <a:extLst>
                <a:ext uri="{4FAE76AA-FB3E-457B-A934-841735F648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27CB22-F089-4CC7-A254-6F3A7B7AD916}"/>
                </a:ext>
              </a:extLst>
            </p:cNvPr>
            <p:cNvSpPr/>
            <p:nvPr/>
          </p:nvSpPr>
          <p:spPr>
            <a:xfrm flipH="1">
              <a:off x="7079917" y="3722249"/>
              <a:ext cx="218020" cy="169105"/>
            </a:xfrm>
            <a:custGeom>
              <a:avLst/>
              <a:gdLst/>
              <a:ahLst/>
              <a:cxnLst/>
              <a:rect l="0" t="0" r="r" b="b"/>
              <a:pathLst>
                <a:path w="742950" h="576263">
                  <a:moveTo>
                    <a:pt x="633413" y="0"/>
                  </a:moveTo>
                  <a:lnTo>
                    <a:pt x="742950" y="371475"/>
                  </a:lnTo>
                  <a:lnTo>
                    <a:pt x="0" y="576263"/>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sp>
        <p:nvSpPr>
          <p:cNvPr id="10" name="Title 4">
            <a:extLst>
              <a:ext uri="{A29AB873-5511-4B9C-81F4-5FAB3A3D35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ED7B93-B699-47F5-9072-79B7E01F3C05}"/>
              </a:ext>
            </a:extLst>
          </p:cNvPr>
          <p:cNvSpPr>
            <a:spLocks noGrp="1"/>
          </p:cNvSpPr>
          <p:nvPr>
            <p:ph type="title"/>
          </p:nvPr>
        </p:nvSpPr>
        <p:spPr>
          <a:xfrm>
            <a:off x="781050" y="1943100"/>
            <a:ext cx="5513347" cy="1021111"/>
          </a:xfrm>
        </p:spPr>
        <p:txBody>
          <a:bodyPr rtlCol="0"/>
          <a:lstStyle>
            <a:lvl1pPr lvl="0">
              <a:defRPr lang="en-US" sz="4000" b="1" cap="all" dirty="0">
                <a:latin typeface="+mj-lt"/>
              </a:defRPr>
            </a:lvl1pPr>
          </a:lstStyle>
          <a:p>
            <a:r>
              <a:rPr lang="en-US" dirty="0"/>
              <a:t>Click to edit Master title style</a:t>
            </a:r>
          </a:p>
        </p:txBody>
      </p:sp>
      <p:sp>
        <p:nvSpPr>
          <p:cNvPr id="11" name="Slide Number Placeholder 3">
            <a:extLst>
              <a:ext uri="{4DA8789E-9492-496A-AA40-F924C2A253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EC05B5-67B0-44B8-A111-FA852C18ADBB}"/>
              </a:ext>
            </a:extLst>
          </p:cNvPr>
          <p:cNvSpPr>
            <a:spLocks noGrp="1"/>
          </p:cNvSpPr>
          <p:nvPr>
            <p:ph type="sldNum" sz="quarter" idx="12"/>
          </p:nvPr>
        </p:nvSpPr>
        <p:spPr/>
        <p:txBody>
          <a:bodyPr rtlCol="0"/>
          <a:lstStyle/>
          <a:p>
            <a:r>
              <a:rPr lang="en-US" dirty="0"/>
              <a:t>&lt;#&gt;</a:t>
            </a:r>
          </a:p>
        </p:txBody>
      </p:sp>
      <p:sp>
        <p:nvSpPr>
          <p:cNvPr id="12" name="Footer Placeholder 2">
            <a:extLst>
              <a:ext uri="{19E4C230-88C1-4FFA-8302-2E64EEDD41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9236B9-217D-48D7-92FD-F60700159E18}"/>
              </a:ext>
            </a:extLst>
          </p:cNvPr>
          <p:cNvSpPr>
            <a:spLocks noGrp="1"/>
          </p:cNvSpPr>
          <p:nvPr>
            <p:ph type="ftr" sz="quarter" idx="11"/>
          </p:nvPr>
        </p:nvSpPr>
        <p:spPr/>
        <p:txBody>
          <a:bodyPr rtlCol="0"/>
          <a:lstStyle/>
          <a:p>
            <a:r>
              <a:rPr lang="en-US" dirty="0"/>
              <a:t>Footer</a:t>
            </a:r>
          </a:p>
        </p:txBody>
      </p:sp>
      <p:sp>
        <p:nvSpPr>
          <p:cNvPr id="13" name="Date Placeholder 1">
            <a:extLst>
              <a:ext uri="{AB7BD89B-AF9B-41C2-8056-49028FB409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B7F31B-0DDF-4C46-B83A-78D648566F3E}"/>
              </a:ext>
            </a:extLst>
          </p:cNvPr>
          <p:cNvSpPr>
            <a:spLocks noGrp="1"/>
          </p:cNvSpPr>
          <p:nvPr>
            <p:ph type="dt" sz="half" idx="10"/>
          </p:nvPr>
        </p:nvSpPr>
        <p:spPr/>
        <p:txBody>
          <a:bodyPr rtlCol="0"/>
          <a:lstStyle/>
          <a:p>
            <a:r>
              <a:rPr lang="en-US" dirty="0"/>
              <a:t>Date</a:t>
            </a:r>
          </a:p>
        </p:txBody>
      </p:sp>
    </p:spTree>
    <p:extLst>
      <p:ext uri="{C4C8C39C-673D-4823-91BD-DD18C310AD8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a:extLst>
              <a:ext uri="{03016420-70F4-4C9E-A277-FA9E7CD54A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04BF64-6EA9-4298-817A-0427CBBD1826}"/>
              </a:ext>
            </a:extLst>
          </p:cNvPr>
          <p:cNvSpPr>
            <a:spLocks noGrp="1"/>
          </p:cNvSpPr>
          <p:nvPr>
            <p:ph type="sldNum" sz="quarter" idx="12"/>
          </p:nvPr>
        </p:nvSpPr>
        <p:spPr/>
        <p:txBody>
          <a:bodyPr rtlCol="0"/>
          <a:lstStyle/>
          <a:p>
            <a:r>
              <a:rPr lang="en-US" dirty="0"/>
              <a:t>&lt;#&gt;</a:t>
            </a:r>
          </a:p>
        </p:txBody>
      </p:sp>
      <p:sp>
        <p:nvSpPr>
          <p:cNvPr id="3" name="Footer Placeholder 2">
            <a:extLst>
              <a:ext uri="{701A1700-3E2B-4336-BC4B-C7BE110737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46C3D2-7D92-4A1F-A2B7-2D896315E93E}"/>
              </a:ext>
            </a:extLst>
          </p:cNvPr>
          <p:cNvSpPr>
            <a:spLocks noGrp="1"/>
          </p:cNvSpPr>
          <p:nvPr>
            <p:ph type="ftr" sz="quarter" idx="11"/>
          </p:nvPr>
        </p:nvSpPr>
        <p:spPr/>
        <p:txBody>
          <a:bodyPr rtlCol="0"/>
          <a:lstStyle/>
          <a:p>
            <a:r>
              <a:rPr lang="en-US" dirty="0"/>
              <a:t>Footer</a:t>
            </a:r>
          </a:p>
        </p:txBody>
      </p:sp>
      <p:sp>
        <p:nvSpPr>
          <p:cNvPr id="4" name="Date Placeholder 1">
            <a:extLst>
              <a:ext uri="{6012D3B9-1770-4AD8-A95E-888A94C9F9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34391F-B1EA-4FC3-B8B3-DBE8657B6BB2}"/>
              </a:ext>
            </a:extLst>
          </p:cNvPr>
          <p:cNvSpPr>
            <a:spLocks noGrp="1"/>
          </p:cNvSpPr>
          <p:nvPr>
            <p:ph type="dt" sz="half" idx="10"/>
          </p:nvPr>
        </p:nvSpPr>
        <p:spPr/>
        <p:txBody>
          <a:bodyPr rtlCol="0"/>
          <a:lstStyle/>
          <a:p>
            <a:r>
              <a:rPr lang="en-US" dirty="0"/>
              <a:t>Date</a:t>
            </a:r>
          </a:p>
        </p:txBody>
      </p:sp>
    </p:spTree>
    <p:extLst>
      <p:ext uri="{1B526A08-EA90-405A-A12A-A2E102E010A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 name="Group 1">
            <a:extLst>
              <a:ext uri="{230485C2-D92A-4C28-8437-8DAD93A9459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A7A61E-7150-4DEF-8805-811DF287003C}"/>
              </a:ext>
            </a:extLst>
          </p:cNvPr>
          <p:cNvGrpSpPr>
            <a:grpSpLocks noChangeAspect="1"/>
          </p:cNvGrpSpPr>
          <p:nvPr/>
        </p:nvGrpSpPr>
        <p:grpSpPr>
          <a:xfrm>
            <a:off x="516397" y="2274217"/>
            <a:ext cx="1967579" cy="2073136"/>
            <a:chOff x="-891" y="3447"/>
            <a:chExt cx="2943773" cy="3101702"/>
          </a:xfrm>
          <a:noFill/>
        </p:grpSpPr>
        <p:grpSp>
          <p:nvGrpSpPr>
            <p:cNvPr id="3" name="Group 2">
              <a:extLst>
                <a:ext uri="{DAA241F4-2034-4823-804F-7BCAD9B28F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AFA044-AA59-41AA-A1BE-5839C3AC2E62}"/>
                </a:ext>
              </a:extLst>
            </p:cNvPr>
            <p:cNvGrpSpPr/>
            <p:nvPr/>
          </p:nvGrpSpPr>
          <p:grpSpPr>
            <a:xfrm>
              <a:off x="-891" y="2305045"/>
              <a:ext cx="1743966" cy="800104"/>
              <a:chOff x="-891" y="2305045"/>
              <a:chExt cx="1743966" cy="800104"/>
            </a:xfrm>
            <a:grpFill/>
          </p:grpSpPr>
          <p:sp>
            <p:nvSpPr>
              <p:cNvPr id="4" name="Freeform: Shape 3">
                <a:extLst>
                  <a:ext uri="{199098ED-B65E-4D91-983F-28E66F7C65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7B19BD-7ADC-44FB-88A4-36A866DF5CB4}"/>
                  </a:ext>
                </a:extLst>
              </p:cNvPr>
              <p:cNvSpPr/>
              <p:nvPr/>
            </p:nvSpPr>
            <p:spPr>
              <a:xfrm>
                <a:off x="-705" y="2305045"/>
                <a:ext cx="1687986" cy="734785"/>
              </a:xfrm>
              <a:custGeom>
                <a:avLst/>
                <a:gdLst/>
                <a:ahLst/>
                <a:cxnLst/>
                <a:rect l="0" t="0" r="r" b="b"/>
                <a:pathLst>
                  <a:path w="1687986" h="734785">
                    <a:moveTo>
                      <a:pt x="557116" y="77067"/>
                    </a:moveTo>
                    <a:cubicBezTo>
                      <a:pt x="561900" y="79254"/>
                      <a:pt x="564005" y="84906"/>
                      <a:pt x="561818" y="89690"/>
                    </a:cubicBezTo>
                    <a:cubicBezTo>
                      <a:pt x="559630" y="94474"/>
                      <a:pt x="553979" y="96579"/>
                      <a:pt x="549195" y="94392"/>
                    </a:cubicBezTo>
                    <a:cubicBezTo>
                      <a:pt x="346342" y="1643"/>
                      <a:pt x="200699" y="0"/>
                      <a:pt x="93771" y="129899"/>
                    </a:cubicBezTo>
                    <a:cubicBezTo>
                      <a:pt x="32284" y="204267"/>
                      <a:pt x="20212" y="325039"/>
                      <a:pt x="65954" y="431058"/>
                    </a:cubicBezTo>
                    <a:cubicBezTo>
                      <a:pt x="118046" y="551797"/>
                      <a:pt x="234322" y="636316"/>
                      <a:pt x="401834" y="657291"/>
                    </a:cubicBezTo>
                    <a:cubicBezTo>
                      <a:pt x="574701" y="676995"/>
                      <a:pt x="665832" y="667784"/>
                      <a:pt x="836002" y="628234"/>
                    </a:cubicBezTo>
                    <a:cubicBezTo>
                      <a:pt x="977691" y="595303"/>
                      <a:pt x="1049946" y="585327"/>
                      <a:pt x="1172957" y="590579"/>
                    </a:cubicBezTo>
                    <a:cubicBezTo>
                      <a:pt x="1386131" y="605759"/>
                      <a:pt x="1555682" y="647347"/>
                      <a:pt x="1681640" y="715528"/>
                    </a:cubicBezTo>
                    <a:cubicBezTo>
                      <a:pt x="1686266" y="718032"/>
                      <a:pt x="1687986" y="723813"/>
                      <a:pt x="1685482" y="728439"/>
                    </a:cubicBezTo>
                    <a:cubicBezTo>
                      <a:pt x="1682978" y="733065"/>
                      <a:pt x="1677197" y="734785"/>
                      <a:pt x="1672571" y="732281"/>
                    </a:cubicBezTo>
                    <a:cubicBezTo>
                      <a:pt x="1549284" y="665545"/>
                      <a:pt x="1382285" y="624583"/>
                      <a:pt x="1171874" y="609596"/>
                    </a:cubicBezTo>
                    <a:cubicBezTo>
                      <a:pt x="1051210" y="604448"/>
                      <a:pt x="980468" y="614216"/>
                      <a:pt x="841032" y="646623"/>
                    </a:cubicBezTo>
                    <a:cubicBezTo>
                      <a:pt x="668206" y="686790"/>
                      <a:pt x="575038" y="696207"/>
                      <a:pt x="399572" y="676206"/>
                    </a:cubicBezTo>
                    <a:cubicBezTo>
                      <a:pt x="225366" y="654394"/>
                      <a:pt x="103274" y="565647"/>
                      <a:pt x="48462" y="438604"/>
                    </a:cubicBezTo>
                    <a:cubicBezTo>
                      <a:pt x="0" y="326280"/>
                      <a:pt x="12833" y="197897"/>
                      <a:pt x="79076" y="117776"/>
                    </a:cubicBezTo>
                    <a:cubicBezTo>
                      <a:pt x="140808" y="42783"/>
                      <a:pt x="217839" y="8836"/>
                      <a:pt x="308797" y="9862"/>
                    </a:cubicBezTo>
                    <a:cubicBezTo>
                      <a:pt x="382830" y="10697"/>
                      <a:pt x="462871" y="33976"/>
                      <a:pt x="557116" y="77067"/>
                    </a:cubicBezTo>
                    <a:close/>
                  </a:path>
                </a:pathLst>
              </a:custGeom>
              <a:solidFill>
                <a:srgbClr val="443A3C"/>
              </a:solidFill>
            </p:spPr>
          </p:sp>
          <p:sp>
            <p:nvSpPr>
              <p:cNvPr id="5" name="Freeform: Shape 4">
                <a:extLst>
                  <a:ext uri="{3AB502AF-5AE1-40BE-8AC8-1DE6F6E5A5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BF8184-64B2-4C47-98D6-88F76D17AC9B}"/>
                  </a:ext>
                </a:extLst>
              </p:cNvPr>
              <p:cNvSpPr/>
              <p:nvPr/>
            </p:nvSpPr>
            <p:spPr>
              <a:xfrm>
                <a:off x="-891" y="2337939"/>
                <a:ext cx="1392575" cy="730144"/>
              </a:xfrm>
              <a:custGeom>
                <a:avLst/>
                <a:gdLst/>
                <a:ahLst/>
                <a:cxnLst/>
                <a:rect l="0" t="0" r="r" b="b"/>
                <a:pathLst>
                  <a:path w="1392576" h="730145">
                    <a:moveTo>
                      <a:pt x="556621" y="43893"/>
                    </a:moveTo>
                    <a:cubicBezTo>
                      <a:pt x="561560" y="45703"/>
                      <a:pt x="564095" y="51175"/>
                      <a:pt x="562284" y="56114"/>
                    </a:cubicBezTo>
                    <a:cubicBezTo>
                      <a:pt x="560474" y="61053"/>
                      <a:pt x="555002" y="63589"/>
                      <a:pt x="550063" y="61778"/>
                    </a:cubicBezTo>
                    <a:cubicBezTo>
                      <a:pt x="437000" y="20322"/>
                      <a:pt x="263151" y="55591"/>
                      <a:pt x="159617" y="145682"/>
                    </a:cubicBezTo>
                    <a:cubicBezTo>
                      <a:pt x="95466" y="202654"/>
                      <a:pt x="45109" y="283381"/>
                      <a:pt x="26911" y="367268"/>
                    </a:cubicBezTo>
                    <a:cubicBezTo>
                      <a:pt x="10042" y="445024"/>
                      <a:pt x="25389" y="542118"/>
                      <a:pt x="92928" y="598152"/>
                    </a:cubicBezTo>
                    <a:cubicBezTo>
                      <a:pt x="167547" y="664175"/>
                      <a:pt x="274605" y="665414"/>
                      <a:pt x="426371" y="615345"/>
                    </a:cubicBezTo>
                    <a:cubicBezTo>
                      <a:pt x="452322" y="606265"/>
                      <a:pt x="477559" y="596468"/>
                      <a:pt x="503979" y="585367"/>
                    </a:cubicBezTo>
                    <a:cubicBezTo>
                      <a:pt x="530319" y="574300"/>
                      <a:pt x="626903" y="530508"/>
                      <a:pt x="650697" y="520690"/>
                    </a:cubicBezTo>
                    <a:cubicBezTo>
                      <a:pt x="729733" y="488077"/>
                      <a:pt x="794903" y="472816"/>
                      <a:pt x="876999" y="471937"/>
                    </a:cubicBezTo>
                    <a:cubicBezTo>
                      <a:pt x="1065496" y="468125"/>
                      <a:pt x="1236316" y="548700"/>
                      <a:pt x="1388996" y="713104"/>
                    </a:cubicBezTo>
                    <a:cubicBezTo>
                      <a:pt x="1392576" y="716958"/>
                      <a:pt x="1392353" y="722985"/>
                      <a:pt x="1388498" y="726565"/>
                    </a:cubicBezTo>
                    <a:cubicBezTo>
                      <a:pt x="1384644" y="730145"/>
                      <a:pt x="1378617" y="729922"/>
                      <a:pt x="1375037" y="726067"/>
                    </a:cubicBezTo>
                    <a:cubicBezTo>
                      <a:pt x="1225884" y="565462"/>
                      <a:pt x="1060154" y="487287"/>
                      <a:pt x="877294" y="490985"/>
                    </a:cubicBezTo>
                    <a:cubicBezTo>
                      <a:pt x="797743" y="491837"/>
                      <a:pt x="734901" y="506553"/>
                      <a:pt x="657964" y="538299"/>
                    </a:cubicBezTo>
                    <a:cubicBezTo>
                      <a:pt x="634555" y="547958"/>
                      <a:pt x="538046" y="591717"/>
                      <a:pt x="511359" y="602930"/>
                    </a:cubicBezTo>
                    <a:cubicBezTo>
                      <a:pt x="484597" y="614175"/>
                      <a:pt x="459000" y="624111"/>
                      <a:pt x="432501" y="633381"/>
                    </a:cubicBezTo>
                    <a:cubicBezTo>
                      <a:pt x="274793" y="685412"/>
                      <a:pt x="161316" y="684099"/>
                      <a:pt x="80535" y="612616"/>
                    </a:cubicBezTo>
                    <a:cubicBezTo>
                      <a:pt x="38852" y="578038"/>
                      <a:pt x="15145" y="530018"/>
                      <a:pt x="6290" y="473994"/>
                    </a:cubicBezTo>
                    <a:cubicBezTo>
                      <a:pt x="0" y="434198"/>
                      <a:pt x="1889" y="392754"/>
                      <a:pt x="8294" y="363229"/>
                    </a:cubicBezTo>
                    <a:cubicBezTo>
                      <a:pt x="27392" y="275192"/>
                      <a:pt x="79924" y="190978"/>
                      <a:pt x="147039" y="131375"/>
                    </a:cubicBezTo>
                    <a:cubicBezTo>
                      <a:pt x="255789" y="36744"/>
                      <a:pt x="436912" y="0"/>
                      <a:pt x="556621" y="43893"/>
                    </a:cubicBezTo>
                    <a:close/>
                  </a:path>
                </a:pathLst>
              </a:custGeom>
              <a:solidFill>
                <a:srgbClr val="443A3C"/>
              </a:solidFill>
            </p:spPr>
          </p:sp>
          <p:sp>
            <p:nvSpPr>
              <p:cNvPr id="6" name="Oval 5">
                <a:extLst>
                  <a:ext uri="{84301A11-8438-4F42-A0F1-848DD5BBB6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56EE28-EAE3-4BB1-8933-4376722EE5D1}"/>
                  </a:ext>
                </a:extLst>
              </p:cNvPr>
              <p:cNvSpPr/>
              <p:nvPr/>
            </p:nvSpPr>
            <p:spPr>
              <a:xfrm>
                <a:off x="1343025" y="3019425"/>
                <a:ext cx="85725" cy="85725"/>
              </a:xfrm>
              <a:prstGeom prst="ellipse">
                <a:avLst/>
              </a:prstGeom>
              <a:solidFill>
                <a:srgbClr val="BB3743"/>
              </a:solidFill>
            </p:spPr>
          </p:sp>
          <p:sp>
            <p:nvSpPr>
              <p:cNvPr id="7" name="Oval 6">
                <a:extLst>
                  <a:ext uri="{3A0CF8E3-ABCB-442F-924B-09FBFDF47D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FF8C2D-F89F-405B-B46C-037B625212BC}"/>
                  </a:ext>
                </a:extLst>
              </p:cNvPr>
              <p:cNvSpPr/>
              <p:nvPr/>
            </p:nvSpPr>
            <p:spPr>
              <a:xfrm>
                <a:off x="1657350" y="3000375"/>
                <a:ext cx="85725" cy="85725"/>
              </a:xfrm>
              <a:prstGeom prst="ellipse">
                <a:avLst/>
              </a:prstGeom>
              <a:solidFill>
                <a:srgbClr val="BB3743"/>
              </a:solidFill>
            </p:spPr>
          </p:sp>
          <p:sp>
            <p:nvSpPr>
              <p:cNvPr id="8" name="Freeform: Shape 7">
                <a:extLst>
                  <a:ext uri="{1B920E11-742F-44D6-9293-C8BF2B818D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FCBE33-2694-4678-B89D-650F81D5F6AC}"/>
                  </a:ext>
                </a:extLst>
              </p:cNvPr>
              <p:cNvSpPr/>
              <p:nvPr/>
            </p:nvSpPr>
            <p:spPr>
              <a:xfrm>
                <a:off x="524452" y="2348891"/>
                <a:ext cx="70501" cy="66652"/>
              </a:xfrm>
              <a:custGeom>
                <a:avLst/>
                <a:gdLst/>
                <a:ahLst/>
                <a:cxnLst/>
                <a:rect l="0" t="0" r="r" b="b"/>
                <a:pathLst>
                  <a:path w="70502" h="66653">
                    <a:moveTo>
                      <a:pt x="0" y="0"/>
                    </a:moveTo>
                    <a:cubicBezTo>
                      <a:pt x="16995" y="28645"/>
                      <a:pt x="40496" y="50863"/>
                      <a:pt x="70502" y="66653"/>
                    </a:cubicBezTo>
                  </a:path>
                </a:pathLst>
              </a:custGeom>
              <a:grpFill/>
              <a:ln w="28575" cap="rnd">
                <a:solidFill>
                  <a:srgbClr val="443A3C"/>
                </a:solidFill>
                <a:prstDash val="solid"/>
              </a:ln>
            </p:spPr>
          </p:sp>
        </p:grpSp>
        <p:grpSp>
          <p:nvGrpSpPr>
            <p:cNvPr id="9" name="Group 8">
              <a:extLst>
                <a:ext uri="{9F57D7E6-9B2A-4980-AC18-A9C1651CCC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67A417-3C50-4215-918E-81296ACB9E29}"/>
                </a:ext>
              </a:extLst>
            </p:cNvPr>
            <p:cNvGrpSpPr/>
            <p:nvPr/>
          </p:nvGrpSpPr>
          <p:grpSpPr>
            <a:xfrm>
              <a:off x="355817" y="1358246"/>
              <a:ext cx="1159153" cy="1211193"/>
              <a:chOff x="355817" y="1358246"/>
              <a:chExt cx="1159153" cy="1211193"/>
            </a:xfrm>
            <a:solidFill>
              <a:srgbClr val="BB3743"/>
            </a:solidFill>
          </p:grpSpPr>
          <p:sp>
            <p:nvSpPr>
              <p:cNvPr id="10" name="Freeform: Shape 9">
                <a:extLst>
                  <a:ext uri="{4917BF94-A475-45B9-BCE9-97C543A52E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24B843-ED94-42D1-B420-FCF96520BA1F}"/>
                  </a:ext>
                </a:extLst>
              </p:cNvPr>
              <p:cNvSpPr/>
              <p:nvPr/>
            </p:nvSpPr>
            <p:spPr>
              <a:xfrm>
                <a:off x="355817" y="2225024"/>
                <a:ext cx="1159153" cy="192143"/>
              </a:xfrm>
              <a:custGeom>
                <a:avLst/>
                <a:gdLst/>
                <a:ahLst/>
                <a:cxnLst/>
                <a:rect l="0" t="0" r="r" b="b"/>
                <a:pathLst>
                  <a:path w="1159154" h="192143">
                    <a:moveTo>
                      <a:pt x="22848" y="190731"/>
                    </a:moveTo>
                    <a:cubicBezTo>
                      <a:pt x="12422" y="192143"/>
                      <a:pt x="2825" y="184837"/>
                      <a:pt x="1413" y="174411"/>
                    </a:cubicBezTo>
                    <a:cubicBezTo>
                      <a:pt x="0" y="163985"/>
                      <a:pt x="7307" y="154388"/>
                      <a:pt x="17732" y="152976"/>
                    </a:cubicBezTo>
                    <a:lnTo>
                      <a:pt x="1136306" y="1413"/>
                    </a:lnTo>
                    <a:cubicBezTo>
                      <a:pt x="1146732" y="0"/>
                      <a:pt x="1156329" y="7307"/>
                      <a:pt x="1157741" y="17732"/>
                    </a:cubicBezTo>
                    <a:cubicBezTo>
                      <a:pt x="1159154" y="28158"/>
                      <a:pt x="1151847" y="37755"/>
                      <a:pt x="1141422" y="39168"/>
                    </a:cubicBezTo>
                    <a:lnTo>
                      <a:pt x="22848" y="190731"/>
                    </a:lnTo>
                    <a:close/>
                  </a:path>
                </a:pathLst>
              </a:custGeom>
              <a:grpFill/>
            </p:spPr>
          </p:sp>
          <p:sp>
            <p:nvSpPr>
              <p:cNvPr id="11" name="Freeform: Shape 10">
                <a:extLst>
                  <a:ext uri="{AF98B0DC-F12D-4EDD-BC61-2071CF428B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70289A-2460-47C1-8276-00A7872B5C46}"/>
                  </a:ext>
                </a:extLst>
              </p:cNvPr>
              <p:cNvSpPr/>
              <p:nvPr/>
            </p:nvSpPr>
            <p:spPr>
              <a:xfrm>
                <a:off x="363992" y="1976024"/>
                <a:ext cx="1104703" cy="490117"/>
              </a:xfrm>
              <a:custGeom>
                <a:avLst/>
                <a:gdLst/>
                <a:ahLst/>
                <a:cxnLst/>
                <a:rect l="0" t="0" r="r" b="b"/>
                <a:pathLst>
                  <a:path w="1104703" h="490118">
                    <a:moveTo>
                      <a:pt x="29031" y="486035"/>
                    </a:moveTo>
                    <a:cubicBezTo>
                      <a:pt x="19334" y="490118"/>
                      <a:pt x="8164" y="485566"/>
                      <a:pt x="4082" y="475869"/>
                    </a:cubicBezTo>
                    <a:cubicBezTo>
                      <a:pt x="0" y="466172"/>
                      <a:pt x="4552" y="455002"/>
                      <a:pt x="14248" y="450920"/>
                    </a:cubicBezTo>
                    <a:lnTo>
                      <a:pt x="1075672" y="4082"/>
                    </a:lnTo>
                    <a:cubicBezTo>
                      <a:pt x="1085369" y="0"/>
                      <a:pt x="1096539" y="4552"/>
                      <a:pt x="1100621" y="14248"/>
                    </a:cubicBezTo>
                    <a:cubicBezTo>
                      <a:pt x="1104703" y="23945"/>
                      <a:pt x="1100152" y="35115"/>
                      <a:pt x="1090455" y="39197"/>
                    </a:cubicBezTo>
                    <a:lnTo>
                      <a:pt x="29031" y="486035"/>
                    </a:lnTo>
                    <a:close/>
                  </a:path>
                </a:pathLst>
              </a:custGeom>
              <a:grpFill/>
            </p:spPr>
          </p:sp>
          <p:sp>
            <p:nvSpPr>
              <p:cNvPr id="12" name="Freeform: Shape 11">
                <a:extLst>
                  <a:ext uri="{376863F2-A13B-4E78-82B8-0F9A6852EC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367FF4-7F16-4CB4-953A-37006CEA1F8C}"/>
                  </a:ext>
                </a:extLst>
              </p:cNvPr>
              <p:cNvSpPr/>
              <p:nvPr/>
            </p:nvSpPr>
            <p:spPr>
              <a:xfrm>
                <a:off x="383196" y="1766628"/>
                <a:ext cx="942470" cy="746984"/>
              </a:xfrm>
              <a:custGeom>
                <a:avLst/>
                <a:gdLst/>
                <a:ahLst/>
                <a:cxnLst/>
                <a:rect l="0" t="0" r="r" b="b"/>
                <a:pathLst>
                  <a:path w="942471" h="746985">
                    <a:moveTo>
                      <a:pt x="33227" y="740500"/>
                    </a:moveTo>
                    <a:cubicBezTo>
                      <a:pt x="24942" y="746985"/>
                      <a:pt x="12969" y="745525"/>
                      <a:pt x="6485" y="737240"/>
                    </a:cubicBezTo>
                    <a:cubicBezTo>
                      <a:pt x="0" y="728955"/>
                      <a:pt x="1460" y="716982"/>
                      <a:pt x="9745" y="710498"/>
                    </a:cubicBezTo>
                    <a:lnTo>
                      <a:pt x="909243" y="6484"/>
                    </a:lnTo>
                    <a:cubicBezTo>
                      <a:pt x="917528" y="0"/>
                      <a:pt x="929502" y="1460"/>
                      <a:pt x="935986" y="9745"/>
                    </a:cubicBezTo>
                    <a:cubicBezTo>
                      <a:pt x="942471" y="18030"/>
                      <a:pt x="941011" y="30003"/>
                      <a:pt x="932726" y="36488"/>
                    </a:cubicBezTo>
                    <a:lnTo>
                      <a:pt x="33227" y="740500"/>
                    </a:lnTo>
                    <a:close/>
                  </a:path>
                </a:pathLst>
              </a:custGeom>
              <a:grpFill/>
            </p:spPr>
          </p:sp>
          <p:sp>
            <p:nvSpPr>
              <p:cNvPr id="13" name="Freeform: Shape 12">
                <a:extLst>
                  <a:ext uri="{786FAFBE-F99A-4575-8EFE-5192E7D1B7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4461E9-FC56-4E3C-BFBD-6E1D5FF69FB7}"/>
                  </a:ext>
                </a:extLst>
              </p:cNvPr>
              <p:cNvSpPr/>
              <p:nvPr/>
            </p:nvSpPr>
            <p:spPr>
              <a:xfrm>
                <a:off x="421234" y="1595116"/>
                <a:ext cx="723518" cy="947132"/>
              </a:xfrm>
              <a:custGeom>
                <a:avLst/>
                <a:gdLst/>
                <a:ahLst/>
                <a:cxnLst/>
                <a:rect l="0" t="0" r="r" b="b"/>
                <a:pathLst>
                  <a:path w="723519" h="947133">
                    <a:moveTo>
                      <a:pt x="36768" y="937041"/>
                    </a:moveTo>
                    <a:cubicBezTo>
                      <a:pt x="30441" y="945447"/>
                      <a:pt x="18498" y="947133"/>
                      <a:pt x="10092" y="940806"/>
                    </a:cubicBezTo>
                    <a:cubicBezTo>
                      <a:pt x="1686" y="934479"/>
                      <a:pt x="0" y="922536"/>
                      <a:pt x="6327" y="914130"/>
                    </a:cubicBezTo>
                    <a:lnTo>
                      <a:pt x="686750" y="10092"/>
                    </a:lnTo>
                    <a:cubicBezTo>
                      <a:pt x="693077" y="1686"/>
                      <a:pt x="705021" y="0"/>
                      <a:pt x="713427" y="6327"/>
                    </a:cubicBezTo>
                    <a:cubicBezTo>
                      <a:pt x="721833" y="12654"/>
                      <a:pt x="723519" y="24597"/>
                      <a:pt x="717192" y="33003"/>
                    </a:cubicBezTo>
                    <a:lnTo>
                      <a:pt x="36768" y="937041"/>
                    </a:lnTo>
                    <a:close/>
                  </a:path>
                </a:pathLst>
              </a:custGeom>
              <a:grpFill/>
            </p:spPr>
          </p:sp>
          <p:sp>
            <p:nvSpPr>
              <p:cNvPr id="14" name="Freeform: Shape 13">
                <a:extLst>
                  <a:ext uri="{03D27D32-B83B-4F94-9848-79C197058D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181CFC-5F80-41BA-A0ED-BE43A60EAEF9}"/>
                  </a:ext>
                </a:extLst>
              </p:cNvPr>
              <p:cNvSpPr/>
              <p:nvPr/>
            </p:nvSpPr>
            <p:spPr>
              <a:xfrm>
                <a:off x="459281" y="1442663"/>
                <a:ext cx="475974" cy="1118688"/>
              </a:xfrm>
              <a:custGeom>
                <a:avLst/>
                <a:gdLst/>
                <a:ahLst/>
                <a:cxnLst/>
                <a:rect l="0" t="0" r="r" b="b"/>
                <a:pathLst>
                  <a:path w="475974" h="1118689">
                    <a:moveTo>
                      <a:pt x="39273" y="1104200"/>
                    </a:moveTo>
                    <a:cubicBezTo>
                      <a:pt x="35346" y="1113960"/>
                      <a:pt x="24249" y="1118689"/>
                      <a:pt x="14489" y="1114761"/>
                    </a:cubicBezTo>
                    <a:cubicBezTo>
                      <a:pt x="4728" y="1110833"/>
                      <a:pt x="0" y="1099737"/>
                      <a:pt x="3928" y="1089977"/>
                    </a:cubicBezTo>
                    <a:lnTo>
                      <a:pt x="436701" y="14489"/>
                    </a:lnTo>
                    <a:cubicBezTo>
                      <a:pt x="440629" y="4728"/>
                      <a:pt x="451725" y="0"/>
                      <a:pt x="461486" y="3928"/>
                    </a:cubicBezTo>
                    <a:cubicBezTo>
                      <a:pt x="471246" y="7855"/>
                      <a:pt x="475974" y="18951"/>
                      <a:pt x="472047" y="28712"/>
                    </a:cubicBezTo>
                    <a:lnTo>
                      <a:pt x="39273" y="1104200"/>
                    </a:lnTo>
                    <a:close/>
                  </a:path>
                </a:pathLst>
              </a:custGeom>
              <a:grpFill/>
            </p:spPr>
          </p:sp>
          <p:sp>
            <p:nvSpPr>
              <p:cNvPr id="15" name="Freeform: Shape 14">
                <a:extLst>
                  <a:ext uri="{0B829037-7E91-44D3-828C-45ED37E5CA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F821AE-F7AE-4328-9E72-B4EFF28EBFAE}"/>
                  </a:ext>
                </a:extLst>
              </p:cNvPr>
              <p:cNvSpPr/>
              <p:nvPr/>
            </p:nvSpPr>
            <p:spPr>
              <a:xfrm>
                <a:off x="508344" y="1377426"/>
                <a:ext cx="177824" cy="1192013"/>
              </a:xfrm>
              <a:custGeom>
                <a:avLst/>
                <a:gdLst/>
                <a:ahLst/>
                <a:cxnLst/>
                <a:rect l="0" t="0" r="r" b="b"/>
                <a:pathLst>
                  <a:path w="177824" h="1192014">
                    <a:moveTo>
                      <a:pt x="39079" y="1174109"/>
                    </a:moveTo>
                    <a:cubicBezTo>
                      <a:pt x="37831" y="1184556"/>
                      <a:pt x="28351" y="1192014"/>
                      <a:pt x="17905" y="1190766"/>
                    </a:cubicBezTo>
                    <a:cubicBezTo>
                      <a:pt x="7458" y="1189519"/>
                      <a:pt x="0" y="1180039"/>
                      <a:pt x="1247" y="1169592"/>
                    </a:cubicBezTo>
                    <a:lnTo>
                      <a:pt x="138746" y="17905"/>
                    </a:lnTo>
                    <a:cubicBezTo>
                      <a:pt x="139993" y="7458"/>
                      <a:pt x="149473" y="0"/>
                      <a:pt x="159920" y="1247"/>
                    </a:cubicBezTo>
                    <a:cubicBezTo>
                      <a:pt x="170367" y="2494"/>
                      <a:pt x="177824" y="11974"/>
                      <a:pt x="176577" y="22421"/>
                    </a:cubicBezTo>
                    <a:lnTo>
                      <a:pt x="39079" y="1174109"/>
                    </a:lnTo>
                    <a:close/>
                  </a:path>
                </a:pathLst>
              </a:custGeom>
              <a:grpFill/>
            </p:spPr>
          </p:sp>
          <p:sp>
            <p:nvSpPr>
              <p:cNvPr id="16" name="Freeform: Shape 15">
                <a:extLst>
                  <a:ext uri="{CD1DAE84-6E36-4405-B989-51D2EDD8BB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C40C75-AB24-461D-8A6B-D45D1BEAD55A}"/>
                  </a:ext>
                </a:extLst>
              </p:cNvPr>
              <p:cNvSpPr/>
              <p:nvPr/>
            </p:nvSpPr>
            <p:spPr>
              <a:xfrm>
                <a:off x="398062" y="1358246"/>
                <a:ext cx="198362" cy="1201798"/>
              </a:xfrm>
              <a:custGeom>
                <a:avLst/>
                <a:gdLst/>
                <a:ahLst/>
                <a:cxnLst/>
                <a:rect l="0" t="0" r="r" b="b"/>
                <a:pathLst>
                  <a:path w="198363" h="1201799">
                    <a:moveTo>
                      <a:pt x="196946" y="1178941"/>
                    </a:moveTo>
                    <a:cubicBezTo>
                      <a:pt x="198363" y="1189367"/>
                      <a:pt x="191060" y="1198966"/>
                      <a:pt x="180634" y="1200382"/>
                    </a:cubicBezTo>
                    <a:cubicBezTo>
                      <a:pt x="170209" y="1201799"/>
                      <a:pt x="160609" y="1194496"/>
                      <a:pt x="159193" y="1184071"/>
                    </a:cubicBezTo>
                    <a:lnTo>
                      <a:pt x="1417" y="22858"/>
                    </a:lnTo>
                    <a:cubicBezTo>
                      <a:pt x="0" y="12433"/>
                      <a:pt x="7303" y="2833"/>
                      <a:pt x="17728" y="1416"/>
                    </a:cubicBezTo>
                    <a:cubicBezTo>
                      <a:pt x="28153" y="0"/>
                      <a:pt x="37753" y="7303"/>
                      <a:pt x="39170" y="17728"/>
                    </a:cubicBezTo>
                    <a:lnTo>
                      <a:pt x="196946" y="1178941"/>
                    </a:lnTo>
                    <a:close/>
                  </a:path>
                </a:pathLst>
              </a:custGeom>
              <a:grpFill/>
            </p:spPr>
          </p:sp>
        </p:grpSp>
        <p:grpSp>
          <p:nvGrpSpPr>
            <p:cNvPr id="17" name="Group 16">
              <a:extLst>
                <a:ext uri="{61E23C14-363C-4412-AE4A-45D85B01C9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1AD38C-D07F-4C77-97A8-0008650D80F0}"/>
                </a:ext>
              </a:extLst>
            </p:cNvPr>
            <p:cNvGrpSpPr/>
            <p:nvPr/>
          </p:nvGrpSpPr>
          <p:grpSpPr>
            <a:xfrm>
              <a:off x="233343" y="3448"/>
              <a:ext cx="2709538" cy="2655798"/>
              <a:chOff x="233343" y="3448"/>
              <a:chExt cx="2709538" cy="2655798"/>
            </a:xfrm>
            <a:grpFill/>
          </p:grpSpPr>
          <p:sp>
            <p:nvSpPr>
              <p:cNvPr id="18" name="Freeform: Shape 17">
                <a:extLst>
                  <a:ext uri="{4ADA9D65-4E3C-4BA1-891E-7FA88930F1F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8E9E12-9E65-4F94-B52C-A0F23D7A6158}"/>
                  </a:ext>
                </a:extLst>
              </p:cNvPr>
              <p:cNvSpPr/>
              <p:nvPr/>
            </p:nvSpPr>
            <p:spPr>
              <a:xfrm>
                <a:off x="233343" y="3448"/>
                <a:ext cx="299418" cy="1464726"/>
              </a:xfrm>
              <a:custGeom>
                <a:avLst/>
                <a:gdLst/>
                <a:ahLst/>
                <a:cxnLst/>
                <a:rect l="0" t="0" r="r" b="b"/>
                <a:pathLst>
                  <a:path w="299418" h="1464726">
                    <a:moveTo>
                      <a:pt x="0" y="188928"/>
                    </a:moveTo>
                    <a:lnTo>
                      <a:pt x="177956" y="1464726"/>
                    </a:lnTo>
                    <a:lnTo>
                      <a:pt x="299418" y="1464726"/>
                    </a:lnTo>
                    <a:lnTo>
                      <a:pt x="287893" y="0"/>
                    </a:lnTo>
                    <a:close/>
                  </a:path>
                </a:pathLst>
              </a:custGeom>
              <a:solidFill>
                <a:schemeClr val="bg1"/>
              </a:solidFill>
            </p:spPr>
          </p:sp>
          <p:sp>
            <p:nvSpPr>
              <p:cNvPr id="19" name="Freeform: Shape 18">
                <a:extLst>
                  <a:ext uri="{00304252-18F2-4292-8451-E74935898C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10A1EE-59DB-4966-B6BB-ACF3BB76E781}"/>
                  </a:ext>
                </a:extLst>
              </p:cNvPr>
              <p:cNvSpPr/>
              <p:nvPr/>
            </p:nvSpPr>
            <p:spPr>
              <a:xfrm>
                <a:off x="524494" y="3886"/>
                <a:ext cx="291026" cy="1478280"/>
              </a:xfrm>
              <a:custGeom>
                <a:avLst/>
                <a:gdLst/>
                <a:ahLst/>
                <a:cxnLst/>
                <a:rect l="0" t="0" r="r" b="b"/>
                <a:pathLst>
                  <a:path w="291027" h="1478280">
                    <a:moveTo>
                      <a:pt x="12240" y="1463650"/>
                    </a:moveTo>
                    <a:lnTo>
                      <a:pt x="0" y="0"/>
                    </a:lnTo>
                    <a:lnTo>
                      <a:pt x="291027" y="184118"/>
                    </a:lnTo>
                    <a:lnTo>
                      <a:pt x="131750" y="1478280"/>
                    </a:lnTo>
                    <a:close/>
                  </a:path>
                </a:pathLst>
              </a:custGeom>
              <a:solidFill>
                <a:srgbClr val="E9E9E9"/>
              </a:solidFill>
            </p:spPr>
          </p:sp>
          <p:sp>
            <p:nvSpPr>
              <p:cNvPr id="20" name="Freeform: Shape 19">
                <a:extLst>
                  <a:ext uri="{DAFDD43F-A6A8-4C68-86E6-211D41A775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D06B07-6C34-4867-A353-D4166930923D}"/>
                  </a:ext>
                </a:extLst>
              </p:cNvPr>
              <p:cNvSpPr/>
              <p:nvPr/>
            </p:nvSpPr>
            <p:spPr>
              <a:xfrm>
                <a:off x="653186" y="84562"/>
                <a:ext cx="488737" cy="1425178"/>
              </a:xfrm>
              <a:custGeom>
                <a:avLst/>
                <a:gdLst/>
                <a:ahLst/>
                <a:cxnLst/>
                <a:rect l="0" t="0" r="r" b="b"/>
                <a:pathLst>
                  <a:path w="488737" h="1425178">
                    <a:moveTo>
                      <a:pt x="0" y="1393717"/>
                    </a:moveTo>
                    <a:lnTo>
                      <a:pt x="168802" y="99403"/>
                    </a:lnTo>
                    <a:lnTo>
                      <a:pt x="488737" y="0"/>
                    </a:lnTo>
                    <a:lnTo>
                      <a:pt x="119005" y="1425178"/>
                    </a:lnTo>
                    <a:close/>
                  </a:path>
                </a:pathLst>
              </a:custGeom>
              <a:solidFill>
                <a:schemeClr val="bg1"/>
              </a:solidFill>
            </p:spPr>
          </p:sp>
          <p:sp>
            <p:nvSpPr>
              <p:cNvPr id="21" name="Freeform: Shape 20">
                <a:extLst>
                  <a:ext uri="{7F03D32D-FB19-44AE-A45C-8810BB79E0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3DF63C9-DB98-4B67-A2E7-A7551BE1E3F6}"/>
                  </a:ext>
                </a:extLst>
              </p:cNvPr>
              <p:cNvSpPr/>
              <p:nvPr/>
            </p:nvSpPr>
            <p:spPr>
              <a:xfrm>
                <a:off x="776801" y="76504"/>
                <a:ext cx="605532" cy="1476384"/>
              </a:xfrm>
              <a:custGeom>
                <a:avLst/>
                <a:gdLst/>
                <a:ahLst/>
                <a:cxnLst/>
                <a:rect l="0" t="0" r="r" b="b"/>
                <a:pathLst>
                  <a:path w="605533" h="1476385">
                    <a:moveTo>
                      <a:pt x="0" y="1431131"/>
                    </a:moveTo>
                    <a:lnTo>
                      <a:pt x="371694" y="0"/>
                    </a:lnTo>
                    <a:lnTo>
                      <a:pt x="605533" y="261099"/>
                    </a:lnTo>
                    <a:lnTo>
                      <a:pt x="110080" y="1476385"/>
                    </a:lnTo>
                    <a:close/>
                  </a:path>
                </a:pathLst>
              </a:custGeom>
              <a:solidFill>
                <a:srgbClr val="E9E9E9"/>
              </a:solidFill>
            </p:spPr>
          </p:sp>
          <p:sp>
            <p:nvSpPr>
              <p:cNvPr id="22" name="Freeform: Shape 21">
                <a:extLst>
                  <a:ext uri="{AB3E94E2-2588-4263-AAEF-6C8D43C3BC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2A861E-F103-495C-A9A6-BCFA6033DC85}"/>
                  </a:ext>
                </a:extLst>
              </p:cNvPr>
              <p:cNvSpPr/>
              <p:nvPr/>
            </p:nvSpPr>
            <p:spPr>
              <a:xfrm>
                <a:off x="886406" y="318973"/>
                <a:ext cx="837619" cy="1292847"/>
              </a:xfrm>
              <a:custGeom>
                <a:avLst/>
                <a:gdLst/>
                <a:ahLst/>
                <a:cxnLst/>
                <a:rect l="0" t="0" r="r" b="b"/>
                <a:pathLst>
                  <a:path w="837619" h="1292847">
                    <a:moveTo>
                      <a:pt x="0" y="1230573"/>
                    </a:moveTo>
                    <a:lnTo>
                      <a:pt x="498986" y="13421"/>
                    </a:lnTo>
                    <a:lnTo>
                      <a:pt x="837619" y="0"/>
                    </a:lnTo>
                    <a:lnTo>
                      <a:pt x="105718" y="1292847"/>
                    </a:lnTo>
                    <a:close/>
                  </a:path>
                </a:pathLst>
              </a:custGeom>
              <a:solidFill>
                <a:schemeClr val="bg1"/>
              </a:solidFill>
            </p:spPr>
          </p:sp>
          <p:sp>
            <p:nvSpPr>
              <p:cNvPr id="23" name="Freeform: Shape 22">
                <a:extLst>
                  <a:ext uri="{47448D33-34D5-429C-BE76-C4D9047394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5E8C64-0BDB-47F6-AF0D-3F2ECECE3E76}"/>
                  </a:ext>
                </a:extLst>
              </p:cNvPr>
              <p:cNvSpPr/>
              <p:nvPr/>
            </p:nvSpPr>
            <p:spPr>
              <a:xfrm>
                <a:off x="997248" y="319906"/>
                <a:ext cx="890587" cy="1359646"/>
              </a:xfrm>
              <a:custGeom>
                <a:avLst/>
                <a:gdLst/>
                <a:ahLst/>
                <a:cxnLst/>
                <a:rect l="0" t="0" r="r" b="b"/>
                <a:pathLst>
                  <a:path w="890588" h="1359646">
                    <a:moveTo>
                      <a:pt x="0" y="1288199"/>
                    </a:moveTo>
                    <a:lnTo>
                      <a:pt x="725805" y="0"/>
                    </a:lnTo>
                    <a:lnTo>
                      <a:pt x="890588" y="303057"/>
                    </a:lnTo>
                    <a:lnTo>
                      <a:pt x="91021" y="1359646"/>
                    </a:lnTo>
                    <a:close/>
                  </a:path>
                </a:pathLst>
              </a:custGeom>
              <a:solidFill>
                <a:srgbClr val="E9E9E9"/>
              </a:solidFill>
            </p:spPr>
          </p:sp>
          <p:sp>
            <p:nvSpPr>
              <p:cNvPr id="24" name="Freeform: Shape 23">
                <a:extLst>
                  <a:ext uri="{53A85008-819E-49EB-9D2C-599DEEAB72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568A8E-9E32-4AEF-86AC-1DD61A87A543}"/>
                  </a:ext>
                </a:extLst>
              </p:cNvPr>
              <p:cNvSpPr/>
              <p:nvPr/>
            </p:nvSpPr>
            <p:spPr>
              <a:xfrm>
                <a:off x="1091022" y="621544"/>
                <a:ext cx="1135465" cy="1140361"/>
              </a:xfrm>
              <a:custGeom>
                <a:avLst/>
                <a:gdLst/>
                <a:ahLst/>
                <a:cxnLst/>
                <a:rect l="0" t="0" r="r" b="b"/>
                <a:pathLst>
                  <a:path w="1135466" h="1140362">
                    <a:moveTo>
                      <a:pt x="0" y="1056646"/>
                    </a:moveTo>
                    <a:lnTo>
                      <a:pt x="803853" y="0"/>
                    </a:lnTo>
                    <a:lnTo>
                      <a:pt x="1135466" y="76010"/>
                    </a:lnTo>
                    <a:lnTo>
                      <a:pt x="87459" y="1140362"/>
                    </a:lnTo>
                    <a:close/>
                  </a:path>
                </a:pathLst>
              </a:custGeom>
              <a:solidFill>
                <a:schemeClr val="bg1"/>
              </a:solidFill>
            </p:spPr>
          </p:sp>
          <p:sp>
            <p:nvSpPr>
              <p:cNvPr id="25" name="Freeform: Shape 24">
                <a:extLst>
                  <a:ext uri="{D2FC625C-4F4B-46D2-B305-D3D5A8CD6B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E968BE-3EED-402E-92F9-605854288A43}"/>
                  </a:ext>
                </a:extLst>
              </p:cNvPr>
              <p:cNvSpPr/>
              <p:nvPr/>
            </p:nvSpPr>
            <p:spPr>
              <a:xfrm>
                <a:off x="1181547" y="698477"/>
                <a:ext cx="1122692" cy="1154953"/>
              </a:xfrm>
              <a:custGeom>
                <a:avLst/>
                <a:gdLst/>
                <a:ahLst/>
                <a:cxnLst/>
                <a:rect l="0" t="0" r="r" b="b"/>
                <a:pathLst>
                  <a:path w="1122693" h="1154954">
                    <a:moveTo>
                      <a:pt x="0" y="1063504"/>
                    </a:moveTo>
                    <a:lnTo>
                      <a:pt x="1047207" y="0"/>
                    </a:lnTo>
                    <a:lnTo>
                      <a:pt x="1122693" y="334861"/>
                    </a:lnTo>
                    <a:lnTo>
                      <a:pt x="69247" y="1154954"/>
                    </a:lnTo>
                    <a:close/>
                  </a:path>
                </a:pathLst>
              </a:custGeom>
              <a:solidFill>
                <a:srgbClr val="E9E9E9"/>
              </a:solidFill>
            </p:spPr>
          </p:sp>
          <p:sp>
            <p:nvSpPr>
              <p:cNvPr id="26" name="Freeform: Shape 25">
                <a:extLst>
                  <a:ext uri="{C61BAD40-3A1A-421C-856F-23D538FD39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8319DA-9473-466D-AFCF-DDA25E1AB92E}"/>
                  </a:ext>
                </a:extLst>
              </p:cNvPr>
              <p:cNvSpPr/>
              <p:nvPr/>
            </p:nvSpPr>
            <p:spPr>
              <a:xfrm>
                <a:off x="1255509" y="1032129"/>
                <a:ext cx="1353864" cy="918495"/>
              </a:xfrm>
              <a:custGeom>
                <a:avLst/>
                <a:gdLst/>
                <a:ahLst/>
                <a:cxnLst/>
                <a:rect l="0" t="0" r="r" b="b"/>
                <a:pathLst>
                  <a:path w="1353865" h="918496">
                    <a:moveTo>
                      <a:pt x="0" y="820007"/>
                    </a:moveTo>
                    <a:lnTo>
                      <a:pt x="1055046" y="0"/>
                    </a:lnTo>
                    <a:lnTo>
                      <a:pt x="1353865" y="157524"/>
                    </a:lnTo>
                    <a:lnTo>
                      <a:pt x="63170" y="918496"/>
                    </a:lnTo>
                    <a:close/>
                  </a:path>
                </a:pathLst>
              </a:custGeom>
              <a:solidFill>
                <a:schemeClr val="bg1"/>
              </a:solidFill>
            </p:spPr>
          </p:sp>
          <p:sp>
            <p:nvSpPr>
              <p:cNvPr id="27" name="Freeform: Shape 26">
                <a:extLst>
                  <a:ext uri="{61AAA20F-1FE3-4A48-BB87-0C9FBDDC44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88C6F8-04D9-4509-960E-62704CD607EA}"/>
                  </a:ext>
                </a:extLst>
              </p:cNvPr>
              <p:cNvSpPr/>
              <p:nvPr/>
            </p:nvSpPr>
            <p:spPr>
              <a:xfrm>
                <a:off x="1317507" y="1194282"/>
                <a:ext cx="1296200" cy="860479"/>
              </a:xfrm>
              <a:custGeom>
                <a:avLst/>
                <a:gdLst/>
                <a:ahLst/>
                <a:cxnLst/>
                <a:rect l="0" t="0" r="r" b="b"/>
                <a:pathLst>
                  <a:path w="1296200" h="860479">
                    <a:moveTo>
                      <a:pt x="0" y="756990"/>
                    </a:moveTo>
                    <a:lnTo>
                      <a:pt x="1296200" y="0"/>
                    </a:lnTo>
                    <a:lnTo>
                      <a:pt x="1282837" y="342443"/>
                    </a:lnTo>
                    <a:lnTo>
                      <a:pt x="51464" y="860479"/>
                    </a:lnTo>
                    <a:close/>
                  </a:path>
                </a:pathLst>
              </a:custGeom>
              <a:solidFill>
                <a:srgbClr val="E9E9E9"/>
              </a:solidFill>
            </p:spPr>
          </p:sp>
          <p:sp>
            <p:nvSpPr>
              <p:cNvPr id="28" name="Freeform: Shape 27">
                <a:extLst>
                  <a:ext uri="{BDC69314-77D4-4AEC-87E1-B7E1EAD607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85401C-F34F-46C9-84B4-440A11F2799B}"/>
                  </a:ext>
                </a:extLst>
              </p:cNvPr>
              <p:cNvSpPr/>
              <p:nvPr/>
            </p:nvSpPr>
            <p:spPr>
              <a:xfrm>
                <a:off x="1369314" y="1538782"/>
                <a:ext cx="1478499" cy="627468"/>
              </a:xfrm>
              <a:custGeom>
                <a:avLst/>
                <a:gdLst/>
                <a:ahLst/>
                <a:cxnLst/>
                <a:rect l="0" t="0" r="r" b="b"/>
                <a:pathLst>
                  <a:path w="1478499" h="627469">
                    <a:moveTo>
                      <a:pt x="0" y="515379"/>
                    </a:moveTo>
                    <a:lnTo>
                      <a:pt x="1236440" y="0"/>
                    </a:lnTo>
                    <a:lnTo>
                      <a:pt x="1478499" y="224647"/>
                    </a:lnTo>
                    <a:lnTo>
                      <a:pt x="39757" y="627469"/>
                    </a:lnTo>
                    <a:close/>
                  </a:path>
                </a:pathLst>
              </a:custGeom>
              <a:solidFill>
                <a:schemeClr val="bg1"/>
              </a:solidFill>
            </p:spPr>
          </p:sp>
          <p:sp>
            <p:nvSpPr>
              <p:cNvPr id="29" name="Freeform: Shape 28">
                <a:extLst>
                  <a:ext uri="{E6F178C1-BE73-4756-AA4D-3B0065B1C4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4D828D-D225-446D-89CE-C0EE30E0CEE7}"/>
                  </a:ext>
                </a:extLst>
              </p:cNvPr>
              <p:cNvSpPr/>
              <p:nvPr/>
            </p:nvSpPr>
            <p:spPr>
              <a:xfrm>
                <a:off x="1412595" y="1767116"/>
                <a:ext cx="1442513" cy="518350"/>
              </a:xfrm>
              <a:custGeom>
                <a:avLst/>
                <a:gdLst/>
                <a:ahLst/>
                <a:cxnLst/>
                <a:rect l="0" t="0" r="r" b="b"/>
                <a:pathLst>
                  <a:path w="1442514" h="518350">
                    <a:moveTo>
                      <a:pt x="0" y="400059"/>
                    </a:moveTo>
                    <a:lnTo>
                      <a:pt x="1442514" y="0"/>
                    </a:lnTo>
                    <a:lnTo>
                      <a:pt x="1346873" y="329746"/>
                    </a:lnTo>
                    <a:lnTo>
                      <a:pt x="22460" y="518351"/>
                    </a:lnTo>
                    <a:close/>
                  </a:path>
                </a:pathLst>
              </a:custGeom>
              <a:solidFill>
                <a:srgbClr val="E9E9E9"/>
              </a:solidFill>
            </p:spPr>
          </p:sp>
          <p:sp>
            <p:nvSpPr>
              <p:cNvPr id="30" name="Freeform: Shape 29">
                <a:extLst>
                  <a:ext uri="{91BC1F4F-B861-4723-90C6-22C81222DF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ADE086-B51B-466E-BB3C-3CA83BF8294D}"/>
                  </a:ext>
                </a:extLst>
              </p:cNvPr>
              <p:cNvSpPr/>
              <p:nvPr/>
            </p:nvSpPr>
            <p:spPr>
              <a:xfrm>
                <a:off x="1436083" y="2103186"/>
                <a:ext cx="1503245" cy="297208"/>
              </a:xfrm>
              <a:custGeom>
                <a:avLst/>
                <a:gdLst/>
                <a:ahLst/>
                <a:cxnLst/>
                <a:rect l="0" t="0" r="r" b="b"/>
                <a:pathLst>
                  <a:path w="1503245" h="297208">
                    <a:moveTo>
                      <a:pt x="0" y="181137"/>
                    </a:moveTo>
                    <a:lnTo>
                      <a:pt x="1323851" y="0"/>
                    </a:lnTo>
                    <a:lnTo>
                      <a:pt x="1503245" y="280740"/>
                    </a:lnTo>
                    <a:lnTo>
                      <a:pt x="10897" y="297208"/>
                    </a:lnTo>
                    <a:close/>
                  </a:path>
                </a:pathLst>
              </a:custGeom>
              <a:solidFill>
                <a:schemeClr val="bg1"/>
              </a:solidFill>
            </p:spPr>
          </p:sp>
          <p:sp>
            <p:nvSpPr>
              <p:cNvPr id="31" name="Freeform: Shape 30">
                <a:extLst>
                  <a:ext uri="{A86EF789-97E3-417B-9BE4-00C7E26871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53E7D4-05BA-4FDD-BFFE-30ACDA99E2E7}"/>
                  </a:ext>
                </a:extLst>
              </p:cNvPr>
              <p:cNvSpPr/>
              <p:nvPr/>
            </p:nvSpPr>
            <p:spPr>
              <a:xfrm>
                <a:off x="1446190" y="2387165"/>
                <a:ext cx="1496691" cy="272081"/>
              </a:xfrm>
              <a:custGeom>
                <a:avLst/>
                <a:gdLst/>
                <a:ahLst/>
                <a:cxnLst/>
                <a:rect l="0" t="0" r="r" b="b"/>
                <a:pathLst>
                  <a:path w="1496692" h="272082">
                    <a:moveTo>
                      <a:pt x="0" y="17497"/>
                    </a:moveTo>
                    <a:lnTo>
                      <a:pt x="1496692" y="0"/>
                    </a:lnTo>
                    <a:lnTo>
                      <a:pt x="1321480" y="272082"/>
                    </a:lnTo>
                    <a:lnTo>
                      <a:pt x="0" y="111538"/>
                    </a:lnTo>
                    <a:close/>
                  </a:path>
                </a:pathLst>
              </a:custGeom>
              <a:solidFill>
                <a:srgbClr val="E9E9E9"/>
              </a:solidFill>
            </p:spPr>
          </p:sp>
        </p:grpSp>
        <p:sp>
          <p:nvSpPr>
            <p:cNvPr id="32" name="Freeform: Shape 31">
              <a:extLst>
                <a:ext uri="{575A8D7E-5128-45D3-A1F3-0C33765E96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A1234B-35AE-4238-8A00-EA5EF739A3E5}"/>
                </a:ext>
              </a:extLst>
            </p:cNvPr>
            <p:cNvSpPr/>
            <p:nvPr/>
          </p:nvSpPr>
          <p:spPr>
            <a:xfrm>
              <a:off x="365395" y="2329015"/>
              <a:ext cx="2416346" cy="346110"/>
            </a:xfrm>
            <a:custGeom>
              <a:avLst/>
              <a:gdLst/>
              <a:ahLst/>
              <a:cxnLst/>
              <a:rect l="0" t="0" r="r" b="b"/>
              <a:pathLst>
                <a:path w="2416347" h="346110">
                  <a:moveTo>
                    <a:pt x="17806" y="39131"/>
                  </a:moveTo>
                  <a:cubicBezTo>
                    <a:pt x="7371" y="37789"/>
                    <a:pt x="0" y="28241"/>
                    <a:pt x="1342" y="17806"/>
                  </a:cubicBezTo>
                  <a:cubicBezTo>
                    <a:pt x="2685" y="7371"/>
                    <a:pt x="12232" y="0"/>
                    <a:pt x="22667" y="1342"/>
                  </a:cubicBezTo>
                  <a:lnTo>
                    <a:pt x="2398541" y="306980"/>
                  </a:lnTo>
                  <a:cubicBezTo>
                    <a:pt x="2408976" y="308322"/>
                    <a:pt x="2416347" y="317869"/>
                    <a:pt x="2415005" y="328305"/>
                  </a:cubicBezTo>
                  <a:cubicBezTo>
                    <a:pt x="2413662" y="338740"/>
                    <a:pt x="2404115" y="346110"/>
                    <a:pt x="2393680" y="344768"/>
                  </a:cubicBezTo>
                  <a:lnTo>
                    <a:pt x="17806" y="39131"/>
                  </a:lnTo>
                  <a:close/>
                </a:path>
              </a:pathLst>
            </a:custGeom>
            <a:solidFill>
              <a:srgbClr val="BB3743"/>
            </a:solidFill>
          </p:spPr>
        </p:sp>
        <p:sp>
          <p:nvSpPr>
            <p:cNvPr id="33" name="Oval 32">
              <a:extLst>
                <a:ext uri="{21869FDD-00F4-4705-B17B-F658213A61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612A2F-9BD9-448A-A51C-D876734687CD}"/>
                </a:ext>
              </a:extLst>
            </p:cNvPr>
            <p:cNvSpPr/>
            <p:nvPr/>
          </p:nvSpPr>
          <p:spPr>
            <a:xfrm rot="19200000">
              <a:off x="1140559" y="727049"/>
              <a:ext cx="914400" cy="981074"/>
            </a:xfrm>
            <a:prstGeom prst="ellipse">
              <a:avLst/>
            </a:prstGeom>
            <a:solidFill>
              <a:srgbClr val="BD3540"/>
            </a:solidFill>
          </p:spPr>
        </p:sp>
        <p:sp>
          <p:nvSpPr>
            <p:cNvPr id="34" name="Freeform: Shape 33">
              <a:extLst>
                <a:ext uri="{067503AD-6039-48E2-A34F-81F7E08907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E63F1F-F824-4E12-BFEE-F4B9926B2C8A}"/>
                </a:ext>
              </a:extLst>
            </p:cNvPr>
            <p:cNvSpPr/>
            <p:nvPr/>
          </p:nvSpPr>
          <p:spPr>
            <a:xfrm>
              <a:off x="400762" y="1323215"/>
              <a:ext cx="1210178" cy="1165536"/>
            </a:xfrm>
            <a:custGeom>
              <a:avLst/>
              <a:gdLst/>
              <a:ahLst/>
              <a:cxnLst/>
              <a:rect l="0" t="0" r="r" b="b"/>
              <a:pathLst>
                <a:path w="1210179" h="1165537">
                  <a:moveTo>
                    <a:pt x="0" y="9519"/>
                  </a:moveTo>
                  <a:lnTo>
                    <a:pt x="324" y="0"/>
                  </a:lnTo>
                  <a:cubicBezTo>
                    <a:pt x="757712" y="25756"/>
                    <a:pt x="1161459" y="414497"/>
                    <a:pt x="1210179" y="1164920"/>
                  </a:cubicBezTo>
                  <a:lnTo>
                    <a:pt x="1200674" y="1165537"/>
                  </a:lnTo>
                  <a:cubicBezTo>
                    <a:pt x="1152272" y="420014"/>
                    <a:pt x="752509" y="35109"/>
                    <a:pt x="0" y="9519"/>
                  </a:cubicBezTo>
                  <a:close/>
                </a:path>
              </a:pathLst>
            </a:custGeom>
            <a:solidFill>
              <a:srgbClr val="DDD9C8"/>
            </a:solidFill>
          </p:spPr>
        </p:sp>
      </p:grpSp>
      <p:sp>
        <p:nvSpPr>
          <p:cNvPr id="35" name="Title 1">
            <a:extLst>
              <a:ext uri="{BD936812-9887-42C8-9577-0373B5E508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3C8E91-D39D-4CE3-A5B7-B8A5E20F8A15}"/>
              </a:ext>
            </a:extLst>
          </p:cNvPr>
          <p:cNvSpPr>
            <a:spLocks noGrp="1"/>
          </p:cNvSpPr>
          <p:nvPr>
            <p:ph type="title"/>
          </p:nvPr>
        </p:nvSpPr>
        <p:spPr>
          <a:xfrm>
            <a:off x="2570564" y="1792755"/>
            <a:ext cx="5811436" cy="1046169"/>
          </a:xfrm>
          <a:prstGeom prst="rect">
            <a:avLst/>
          </a:prstGeom>
        </p:spPr>
        <p:txBody>
          <a:bodyPr vert="horz" rtlCol="0" anchor="b"/>
          <a:lstStyle>
            <a:lvl1pPr lvl="0">
              <a:defRPr lang="en-US" sz="4000" b="1" cap="all" dirty="0">
                <a:latin typeface="+mj-lt"/>
              </a:defRPr>
            </a:lvl1pPr>
          </a:lstStyle>
          <a:p>
            <a:r>
              <a:rPr lang="en-US" dirty="0"/>
              <a:t>Click to edit Master title style</a:t>
            </a:r>
          </a:p>
        </p:txBody>
      </p:sp>
      <p:sp>
        <p:nvSpPr>
          <p:cNvPr id="36" name="Text Placeholder 2">
            <a:extLst>
              <a:ext uri="{EBDCDA68-8FC9-47EF-ADBD-2E26443C57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7A9A6A-8252-482F-BB14-29D7C4E99409}"/>
              </a:ext>
            </a:extLst>
          </p:cNvPr>
          <p:cNvSpPr>
            <a:spLocks noGrp="1"/>
          </p:cNvSpPr>
          <p:nvPr>
            <p:ph type="body" idx="1"/>
          </p:nvPr>
        </p:nvSpPr>
        <p:spPr>
          <a:xfrm>
            <a:off x="2570564" y="2838450"/>
            <a:ext cx="5811436" cy="476250"/>
          </a:xfrm>
          <a:prstGeom prst="rect">
            <a:avLst/>
          </a:prstGeom>
        </p:spPr>
        <p:txBody>
          <a:bodyPr vert="horz" rtlCol="0" anchor="t">
            <a:normAutofit/>
          </a:bodyPr>
          <a:lstStyle>
            <a:lvl1pPr marL="47625" lvl="0" indent="0">
              <a:lnSpc>
                <a:spcPct val="100000"/>
              </a:lnSpc>
              <a:buNone/>
              <a:defRPr lang="en-US" sz="1600" b="0" i="0" dirty="0">
                <a:solidFill>
                  <a:schemeClr val="accent2"/>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37" name="Slide Number Placeholder 5">
            <a:extLst>
              <a:ext uri="{1D7F65CA-3666-4CBC-AE12-8469A9E417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877293-E235-41A6-9551-CBBD265A9859}"/>
              </a:ext>
            </a:extLst>
          </p:cNvPr>
          <p:cNvSpPr>
            <a:spLocks noGrp="1"/>
          </p:cNvSpPr>
          <p:nvPr>
            <p:ph type="sldNum" sz="quarter" idx="12"/>
          </p:nvPr>
        </p:nvSpPr>
        <p:spPr/>
        <p:txBody>
          <a:bodyPr rtlCol="0"/>
          <a:lstStyle>
            <a:lvl1pPr lvl="0"/>
          </a:lstStyle>
          <a:p>
            <a:r>
              <a:rPr lang="en-US" dirty="0"/>
              <a:t>&lt;#&gt;</a:t>
            </a:r>
          </a:p>
        </p:txBody>
      </p:sp>
      <p:sp>
        <p:nvSpPr>
          <p:cNvPr id="38" name="Footer Placeholder 4">
            <a:extLst>
              <a:ext uri="{430E20B8-C988-43EB-ADB4-5BB801F25A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3E99DE-4509-4DE6-914A-CA466F4BF84D}"/>
              </a:ext>
            </a:extLst>
          </p:cNvPr>
          <p:cNvSpPr>
            <a:spLocks noGrp="1"/>
          </p:cNvSpPr>
          <p:nvPr>
            <p:ph type="ftr" sz="quarter" idx="11"/>
          </p:nvPr>
        </p:nvSpPr>
        <p:spPr/>
        <p:txBody>
          <a:bodyPr rtlCol="0"/>
          <a:lstStyle>
            <a:lvl1pPr lvl="0"/>
          </a:lstStyle>
          <a:p>
            <a:r>
              <a:rPr lang="en-US" dirty="0"/>
              <a:t>Footer</a:t>
            </a:r>
          </a:p>
        </p:txBody>
      </p:sp>
      <p:sp>
        <p:nvSpPr>
          <p:cNvPr id="39" name="Date Placeholder 3">
            <a:extLst>
              <a:ext uri="{B3BE11E8-6FCE-45DF-BDA5-3073BF4930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67297C-D12E-4D3A-A3DB-872F248E6D4C}"/>
              </a:ext>
            </a:extLst>
          </p:cNvPr>
          <p:cNvSpPr>
            <a:spLocks noGrp="1"/>
          </p:cNvSpPr>
          <p:nvPr>
            <p:ph type="dt" sz="half" idx="10"/>
          </p:nvPr>
        </p:nvSpPr>
        <p:spPr/>
        <p:txBody>
          <a:bodyPr rtlCol="0"/>
          <a:lstStyle>
            <a:lvl1pPr lvl="0"/>
          </a:lstStyle>
          <a:p>
            <a:r>
              <a:rPr lang="en-US" dirty="0"/>
              <a:t>Date</a:t>
            </a:r>
          </a:p>
        </p:txBody>
      </p:sp>
    </p:spTree>
    <p:extLst>
      <p:ext uri="{725A9B3B-E406-4ADB-B578-C301F973C09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1">
            <a:extLst>
              <a:ext uri="{E2AE4C7D-4C93-4FCA-B9B9-8B06CDE2D7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F10A9B-1CD0-44BE-BFC2-F8E43CBCDC06}"/>
              </a:ext>
            </a:extLst>
          </p:cNvPr>
          <p:cNvGrpSpPr/>
          <p:nvPr/>
        </p:nvGrpSpPr>
        <p:grpSpPr>
          <a:xfrm>
            <a:off x="-685800" y="1071249"/>
            <a:ext cx="2013034" cy="4227618"/>
            <a:chOff x="1470" y="1450"/>
            <a:chExt cx="2013034" cy="4227618"/>
          </a:xfrm>
          <a:noFill/>
        </p:grpSpPr>
        <p:grpSp>
          <p:nvGrpSpPr>
            <p:cNvPr id="3" name="Group 2">
              <a:extLst>
                <a:ext uri="{EC895CEF-FACE-4F3D-94A3-8C06ECABD8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BDF5D3-E456-4292-A3B9-929BB8EE01FF}"/>
                </a:ext>
              </a:extLst>
            </p:cNvPr>
            <p:cNvGrpSpPr/>
            <p:nvPr/>
          </p:nvGrpSpPr>
          <p:grpSpPr>
            <a:xfrm>
              <a:off x="677720" y="557153"/>
              <a:ext cx="245725" cy="3657672"/>
              <a:chOff x="677720" y="557153"/>
              <a:chExt cx="245725" cy="3657672"/>
            </a:xfrm>
            <a:solidFill>
              <a:srgbClr val="519D44"/>
            </a:solidFill>
          </p:grpSpPr>
          <p:sp>
            <p:nvSpPr>
              <p:cNvPr id="4" name="Freeform: Shape 3">
                <a:extLst>
                  <a:ext uri="{4AD5CDAD-8E06-4B96-8C53-EE9B0CED3D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721010-5847-47EA-91B2-FBABC47204EA}"/>
                  </a:ext>
                </a:extLst>
              </p:cNvPr>
              <p:cNvSpPr/>
              <p:nvPr/>
            </p:nvSpPr>
            <p:spPr>
              <a:xfrm>
                <a:off x="743672" y="3651566"/>
                <a:ext cx="170784" cy="563259"/>
              </a:xfrm>
              <a:custGeom>
                <a:avLst/>
                <a:gdLst/>
                <a:ahLst/>
                <a:cxnLst/>
                <a:rect l="0" t="0" r="r" b="b"/>
                <a:pathLst>
                  <a:path w="170784" h="563259">
                    <a:moveTo>
                      <a:pt x="24917" y="3250"/>
                    </a:moveTo>
                    <a:cubicBezTo>
                      <a:pt x="27408" y="55366"/>
                      <a:pt x="28000" y="100129"/>
                      <a:pt x="26694" y="137536"/>
                    </a:cubicBezTo>
                    <a:cubicBezTo>
                      <a:pt x="24734" y="193647"/>
                      <a:pt x="23984" y="304692"/>
                      <a:pt x="0" y="557295"/>
                    </a:cubicBezTo>
                    <a:lnTo>
                      <a:pt x="170784" y="563259"/>
                    </a:lnTo>
                    <a:cubicBezTo>
                      <a:pt x="158385" y="450033"/>
                      <a:pt x="151812" y="355594"/>
                      <a:pt x="151066" y="279943"/>
                    </a:cubicBezTo>
                    <a:cubicBezTo>
                      <a:pt x="149947" y="166466"/>
                      <a:pt x="153066" y="21666"/>
                      <a:pt x="155366" y="12899"/>
                    </a:cubicBezTo>
                    <a:cubicBezTo>
                      <a:pt x="133308" y="16071"/>
                      <a:pt x="112083" y="17302"/>
                      <a:pt x="91690" y="16590"/>
                    </a:cubicBezTo>
                    <a:cubicBezTo>
                      <a:pt x="61101" y="15522"/>
                      <a:pt x="28541" y="0"/>
                      <a:pt x="24917" y="3250"/>
                    </a:cubicBezTo>
                    <a:close/>
                  </a:path>
                </a:pathLst>
              </a:custGeom>
              <a:grpFill/>
            </p:spPr>
          </p:sp>
          <p:sp>
            <p:nvSpPr>
              <p:cNvPr id="5" name="Freeform: Shape 4">
                <a:extLst>
                  <a:ext uri="{3C81855D-022E-49DB-B3E4-9FAF3C7CD0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923E84-A46D-485B-950C-B517E289FE85}"/>
                  </a:ext>
                </a:extLst>
              </p:cNvPr>
              <p:cNvSpPr/>
              <p:nvPr/>
            </p:nvSpPr>
            <p:spPr>
              <a:xfrm>
                <a:off x="738983" y="2887673"/>
                <a:ext cx="184461" cy="778881"/>
              </a:xfrm>
              <a:custGeom>
                <a:avLst/>
                <a:gdLst/>
                <a:ahLst/>
                <a:cxnLst/>
                <a:rect l="0" t="0" r="r" b="b"/>
                <a:pathLst>
                  <a:path w="184462" h="778882">
                    <a:moveTo>
                      <a:pt x="26821" y="322712"/>
                    </a:moveTo>
                    <a:cubicBezTo>
                      <a:pt x="28478" y="474359"/>
                      <a:pt x="37889" y="658477"/>
                      <a:pt x="22833" y="714224"/>
                    </a:cubicBezTo>
                    <a:cubicBezTo>
                      <a:pt x="12795" y="751389"/>
                      <a:pt x="13903" y="767372"/>
                      <a:pt x="26157" y="762174"/>
                    </a:cubicBezTo>
                    <a:cubicBezTo>
                      <a:pt x="40245" y="760595"/>
                      <a:pt x="74225" y="776679"/>
                      <a:pt x="95979" y="777780"/>
                    </a:cubicBezTo>
                    <a:cubicBezTo>
                      <a:pt x="117733" y="778882"/>
                      <a:pt x="145587" y="773129"/>
                      <a:pt x="165024" y="767624"/>
                    </a:cubicBezTo>
                    <a:cubicBezTo>
                      <a:pt x="184462" y="762118"/>
                      <a:pt x="159948" y="744291"/>
                      <a:pt x="155567" y="723506"/>
                    </a:cubicBezTo>
                    <a:cubicBezTo>
                      <a:pt x="151186" y="702721"/>
                      <a:pt x="143929" y="609913"/>
                      <a:pt x="142799" y="546394"/>
                    </a:cubicBezTo>
                    <a:cubicBezTo>
                      <a:pt x="141669" y="482876"/>
                      <a:pt x="136698" y="308683"/>
                      <a:pt x="135151" y="217591"/>
                    </a:cubicBezTo>
                    <a:cubicBezTo>
                      <a:pt x="133604" y="126500"/>
                      <a:pt x="138982" y="12651"/>
                      <a:pt x="134271" y="7963"/>
                    </a:cubicBezTo>
                    <a:cubicBezTo>
                      <a:pt x="129560" y="3275"/>
                      <a:pt x="94198" y="15667"/>
                      <a:pt x="64379" y="12040"/>
                    </a:cubicBezTo>
                    <a:cubicBezTo>
                      <a:pt x="34561" y="8414"/>
                      <a:pt x="0" y="0"/>
                      <a:pt x="9112" y="41707"/>
                    </a:cubicBezTo>
                    <a:cubicBezTo>
                      <a:pt x="19813" y="127946"/>
                      <a:pt x="25716" y="221614"/>
                      <a:pt x="26821" y="322712"/>
                    </a:cubicBezTo>
                    <a:close/>
                  </a:path>
                </a:pathLst>
              </a:custGeom>
              <a:grpFill/>
            </p:spPr>
          </p:sp>
          <p:sp>
            <p:nvSpPr>
              <p:cNvPr id="6" name="Freeform: Shape 5">
                <a:extLst>
                  <a:ext uri="{F90F0738-C850-4CC9-AEA9-916A869922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F0D6D6-35D5-4F10-8920-7A6C6E2F6FA8}"/>
                  </a:ext>
                </a:extLst>
              </p:cNvPr>
              <p:cNvSpPr/>
              <p:nvPr/>
            </p:nvSpPr>
            <p:spPr>
              <a:xfrm>
                <a:off x="677720" y="1981986"/>
                <a:ext cx="203391" cy="912490"/>
              </a:xfrm>
              <a:custGeom>
                <a:avLst/>
                <a:gdLst/>
                <a:ahLst/>
                <a:cxnLst/>
                <a:rect l="0" t="0" r="r" b="b"/>
                <a:pathLst>
                  <a:path w="203392" h="912491">
                    <a:moveTo>
                      <a:pt x="30016" y="35530"/>
                    </a:moveTo>
                    <a:cubicBezTo>
                      <a:pt x="38949" y="50669"/>
                      <a:pt x="45394" y="86272"/>
                      <a:pt x="49349" y="142339"/>
                    </a:cubicBezTo>
                    <a:cubicBezTo>
                      <a:pt x="55282" y="226438"/>
                      <a:pt x="62735" y="350913"/>
                      <a:pt x="69100" y="511128"/>
                    </a:cubicBezTo>
                    <a:cubicBezTo>
                      <a:pt x="75466" y="671343"/>
                      <a:pt x="82888" y="793474"/>
                      <a:pt x="76985" y="837894"/>
                    </a:cubicBezTo>
                    <a:cubicBezTo>
                      <a:pt x="71082" y="882313"/>
                      <a:pt x="67308" y="885233"/>
                      <a:pt x="66771" y="892909"/>
                    </a:cubicBezTo>
                    <a:cubicBezTo>
                      <a:pt x="66234" y="900585"/>
                      <a:pt x="35230" y="906798"/>
                      <a:pt x="109775" y="909644"/>
                    </a:cubicBezTo>
                    <a:cubicBezTo>
                      <a:pt x="184319" y="912491"/>
                      <a:pt x="198767" y="896260"/>
                      <a:pt x="201080" y="884771"/>
                    </a:cubicBezTo>
                    <a:cubicBezTo>
                      <a:pt x="203392" y="873282"/>
                      <a:pt x="189565" y="872868"/>
                      <a:pt x="190814" y="851755"/>
                    </a:cubicBezTo>
                    <a:cubicBezTo>
                      <a:pt x="189964" y="753314"/>
                      <a:pt x="188531" y="697043"/>
                      <a:pt x="186515" y="682943"/>
                    </a:cubicBezTo>
                    <a:cubicBezTo>
                      <a:pt x="183492" y="661794"/>
                      <a:pt x="170585" y="476001"/>
                      <a:pt x="166591" y="347643"/>
                    </a:cubicBezTo>
                    <a:cubicBezTo>
                      <a:pt x="162597" y="219284"/>
                      <a:pt x="165316" y="115372"/>
                      <a:pt x="167764" y="80353"/>
                    </a:cubicBezTo>
                    <a:cubicBezTo>
                      <a:pt x="170213" y="45333"/>
                      <a:pt x="190333" y="14946"/>
                      <a:pt x="162856" y="8889"/>
                    </a:cubicBezTo>
                    <a:cubicBezTo>
                      <a:pt x="135378" y="2832"/>
                      <a:pt x="120878" y="0"/>
                      <a:pt x="91908" y="6508"/>
                    </a:cubicBezTo>
                    <a:cubicBezTo>
                      <a:pt x="62938" y="13017"/>
                      <a:pt x="47588" y="6864"/>
                      <a:pt x="39956" y="4694"/>
                    </a:cubicBezTo>
                    <a:cubicBezTo>
                      <a:pt x="32324" y="2524"/>
                      <a:pt x="0" y="6963"/>
                      <a:pt x="30016" y="35530"/>
                    </a:cubicBezTo>
                    <a:close/>
                  </a:path>
                </a:pathLst>
              </a:custGeom>
              <a:grpFill/>
            </p:spPr>
          </p:sp>
          <p:sp>
            <p:nvSpPr>
              <p:cNvPr id="7" name="Freeform: Shape 6">
                <a:extLst>
                  <a:ext uri="{3B4A84F8-483B-46AF-92DD-EF147F56DA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9E1D5F-050E-4150-9F08-28603A6B1BAF}"/>
                  </a:ext>
                </a:extLst>
              </p:cNvPr>
              <p:cNvSpPr/>
              <p:nvPr/>
            </p:nvSpPr>
            <p:spPr>
              <a:xfrm>
                <a:off x="688978" y="1153281"/>
                <a:ext cx="162368" cy="841217"/>
              </a:xfrm>
              <a:custGeom>
                <a:avLst/>
                <a:gdLst/>
                <a:ahLst/>
                <a:cxnLst/>
                <a:rect l="0" t="0" r="r" b="b"/>
                <a:pathLst>
                  <a:path w="162368" h="841218">
                    <a:moveTo>
                      <a:pt x="20869" y="731021"/>
                    </a:moveTo>
                    <a:cubicBezTo>
                      <a:pt x="15620" y="776886"/>
                      <a:pt x="0" y="824563"/>
                      <a:pt x="12758" y="824991"/>
                    </a:cubicBezTo>
                    <a:cubicBezTo>
                      <a:pt x="27500" y="841218"/>
                      <a:pt x="62127" y="817189"/>
                      <a:pt x="111061" y="823597"/>
                    </a:cubicBezTo>
                    <a:cubicBezTo>
                      <a:pt x="159996" y="830005"/>
                      <a:pt x="162368" y="835736"/>
                      <a:pt x="158554" y="818985"/>
                    </a:cubicBezTo>
                    <a:cubicBezTo>
                      <a:pt x="157021" y="812249"/>
                      <a:pt x="152529" y="794482"/>
                      <a:pt x="150418" y="769923"/>
                    </a:cubicBezTo>
                    <a:cubicBezTo>
                      <a:pt x="147281" y="733416"/>
                      <a:pt x="144359" y="687714"/>
                      <a:pt x="141170" y="618142"/>
                    </a:cubicBezTo>
                    <a:cubicBezTo>
                      <a:pt x="136392" y="513903"/>
                      <a:pt x="135099" y="272673"/>
                      <a:pt x="134876" y="186685"/>
                    </a:cubicBezTo>
                    <a:cubicBezTo>
                      <a:pt x="134728" y="129360"/>
                      <a:pt x="136297" y="69405"/>
                      <a:pt x="139584" y="6821"/>
                    </a:cubicBezTo>
                    <a:cubicBezTo>
                      <a:pt x="128910" y="8247"/>
                      <a:pt x="114655" y="8751"/>
                      <a:pt x="96819" y="8334"/>
                    </a:cubicBezTo>
                    <a:cubicBezTo>
                      <a:pt x="70064" y="7708"/>
                      <a:pt x="52388" y="6372"/>
                      <a:pt x="42638" y="3186"/>
                    </a:cubicBezTo>
                    <a:cubicBezTo>
                      <a:pt x="32888" y="0"/>
                      <a:pt x="37972" y="8396"/>
                      <a:pt x="38285" y="25014"/>
                    </a:cubicBezTo>
                    <a:cubicBezTo>
                      <a:pt x="38493" y="36093"/>
                      <a:pt x="38195" y="113705"/>
                      <a:pt x="37392" y="257852"/>
                    </a:cubicBezTo>
                    <a:cubicBezTo>
                      <a:pt x="29876" y="542722"/>
                      <a:pt x="24368" y="700445"/>
                      <a:pt x="20869" y="731021"/>
                    </a:cubicBezTo>
                    <a:close/>
                  </a:path>
                </a:pathLst>
              </a:custGeom>
              <a:grpFill/>
            </p:spPr>
          </p:sp>
          <p:sp>
            <p:nvSpPr>
              <p:cNvPr id="8" name="Freeform: Shape 7">
                <a:extLst>
                  <a:ext uri="{94557D13-DCB0-4F79-BEEE-F06469B593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07FCFBD-0ECE-456B-B324-2CC0ABA59692}"/>
                  </a:ext>
                </a:extLst>
              </p:cNvPr>
              <p:cNvSpPr/>
              <p:nvPr/>
            </p:nvSpPr>
            <p:spPr>
              <a:xfrm>
                <a:off x="718971" y="557153"/>
                <a:ext cx="108641" cy="599625"/>
              </a:xfrm>
              <a:custGeom>
                <a:avLst/>
                <a:gdLst/>
                <a:ahLst/>
                <a:cxnLst/>
                <a:rect l="0" t="0" r="r" b="b"/>
                <a:pathLst>
                  <a:path w="108641" h="599625">
                    <a:moveTo>
                      <a:pt x="16501" y="501532"/>
                    </a:moveTo>
                    <a:lnTo>
                      <a:pt x="13577" y="585274"/>
                    </a:lnTo>
                    <a:cubicBezTo>
                      <a:pt x="11157" y="593427"/>
                      <a:pt x="20673" y="597436"/>
                      <a:pt x="42123" y="597302"/>
                    </a:cubicBezTo>
                    <a:cubicBezTo>
                      <a:pt x="74298" y="597102"/>
                      <a:pt x="96640" y="596558"/>
                      <a:pt x="102641" y="598092"/>
                    </a:cubicBezTo>
                    <a:cubicBezTo>
                      <a:pt x="108641" y="599625"/>
                      <a:pt x="106668" y="599314"/>
                      <a:pt x="103652" y="569134"/>
                    </a:cubicBezTo>
                    <a:cubicBezTo>
                      <a:pt x="101641" y="549014"/>
                      <a:pt x="97382" y="478031"/>
                      <a:pt x="90874" y="356183"/>
                    </a:cubicBezTo>
                    <a:lnTo>
                      <a:pt x="78536" y="122662"/>
                    </a:lnTo>
                    <a:lnTo>
                      <a:pt x="71383" y="8331"/>
                    </a:lnTo>
                    <a:lnTo>
                      <a:pt x="78565" y="4545"/>
                    </a:lnTo>
                    <a:cubicBezTo>
                      <a:pt x="77912" y="1432"/>
                      <a:pt x="72715" y="0"/>
                      <a:pt x="62973" y="249"/>
                    </a:cubicBezTo>
                    <a:cubicBezTo>
                      <a:pt x="53230" y="499"/>
                      <a:pt x="43543" y="1411"/>
                      <a:pt x="33911" y="2985"/>
                    </a:cubicBezTo>
                    <a:lnTo>
                      <a:pt x="18260" y="6476"/>
                    </a:lnTo>
                    <a:lnTo>
                      <a:pt x="5585" y="6033"/>
                    </a:lnTo>
                    <a:cubicBezTo>
                      <a:pt x="115" y="10358"/>
                      <a:pt x="0" y="13642"/>
                      <a:pt x="5241" y="15885"/>
                    </a:cubicBezTo>
                    <a:cubicBezTo>
                      <a:pt x="10482" y="18128"/>
                      <a:pt x="13628" y="49173"/>
                      <a:pt x="14679" y="109021"/>
                    </a:cubicBezTo>
                    <a:lnTo>
                      <a:pt x="19252" y="422746"/>
                    </a:lnTo>
                    <a:lnTo>
                      <a:pt x="16501" y="501532"/>
                    </a:lnTo>
                    <a:close/>
                  </a:path>
                </a:pathLst>
              </a:custGeom>
              <a:grpFill/>
            </p:spPr>
          </p:sp>
        </p:grpSp>
        <p:grpSp>
          <p:nvGrpSpPr>
            <p:cNvPr id="9" name="Group 8">
              <a:extLst>
                <a:ext uri="{61B3FEBB-ACF8-470D-A54F-367426F230E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7F6112-FB72-448A-8443-D419935CA070}"/>
                </a:ext>
              </a:extLst>
            </p:cNvPr>
            <p:cNvGrpSpPr/>
            <p:nvPr/>
          </p:nvGrpSpPr>
          <p:grpSpPr>
            <a:xfrm>
              <a:off x="498953" y="366956"/>
              <a:ext cx="201500" cy="3659910"/>
              <a:chOff x="498953" y="366956"/>
              <a:chExt cx="201500" cy="3659910"/>
            </a:xfrm>
            <a:solidFill>
              <a:srgbClr val="519D44"/>
            </a:solidFill>
          </p:grpSpPr>
          <p:sp>
            <p:nvSpPr>
              <p:cNvPr id="10" name="Freeform: Shape 9">
                <a:extLst>
                  <a:ext uri="{3B12B949-479C-49B5-BD3E-F16D9EEC98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04B9E4-405E-4990-B474-46C123025E14}"/>
                  </a:ext>
                </a:extLst>
              </p:cNvPr>
              <p:cNvSpPr/>
              <p:nvPr/>
            </p:nvSpPr>
            <p:spPr>
              <a:xfrm>
                <a:off x="498953" y="3458986"/>
                <a:ext cx="174270" cy="567879"/>
              </a:xfrm>
              <a:custGeom>
                <a:avLst/>
                <a:gdLst/>
                <a:ahLst/>
                <a:cxnLst/>
                <a:rect l="0" t="0" r="r" b="b"/>
                <a:pathLst>
                  <a:path w="174270" h="567880">
                    <a:moveTo>
                      <a:pt x="44238" y="3121"/>
                    </a:moveTo>
                    <a:cubicBezTo>
                      <a:pt x="44908" y="55293"/>
                      <a:pt x="43938" y="100049"/>
                      <a:pt x="41327" y="137388"/>
                    </a:cubicBezTo>
                    <a:cubicBezTo>
                      <a:pt x="37410" y="193397"/>
                      <a:pt x="32785" y="304347"/>
                      <a:pt x="0" y="555959"/>
                    </a:cubicBezTo>
                    <a:lnTo>
                      <a:pt x="170472" y="567880"/>
                    </a:lnTo>
                    <a:cubicBezTo>
                      <a:pt x="162032" y="454290"/>
                      <a:pt x="158759" y="359679"/>
                      <a:pt x="160654" y="284048"/>
                    </a:cubicBezTo>
                    <a:cubicBezTo>
                      <a:pt x="163495" y="170601"/>
                      <a:pt x="171666" y="25998"/>
                      <a:pt x="174270" y="17316"/>
                    </a:cubicBezTo>
                    <a:cubicBezTo>
                      <a:pt x="152115" y="19718"/>
                      <a:pt x="130860" y="20207"/>
                      <a:pt x="110505" y="18783"/>
                    </a:cubicBezTo>
                    <a:cubicBezTo>
                      <a:pt x="79972" y="16648"/>
                      <a:pt x="47973" y="0"/>
                      <a:pt x="44238" y="3121"/>
                    </a:cubicBezTo>
                    <a:close/>
                  </a:path>
                </a:pathLst>
              </a:custGeom>
              <a:grpFill/>
            </p:spPr>
          </p:sp>
          <p:sp>
            <p:nvSpPr>
              <p:cNvPr id="11" name="Freeform: Shape 10">
                <a:extLst>
                  <a:ext uri="{3FD3FDE3-C502-4F89-9686-1A1B17461A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D59B52-6D9D-48FC-B808-BB034CAEB332}"/>
                  </a:ext>
                </a:extLst>
              </p:cNvPr>
              <p:cNvSpPr/>
              <p:nvPr/>
            </p:nvSpPr>
            <p:spPr>
              <a:xfrm>
                <a:off x="526940" y="2694398"/>
                <a:ext cx="171187" cy="782515"/>
              </a:xfrm>
              <a:custGeom>
                <a:avLst/>
                <a:gdLst/>
                <a:ahLst/>
                <a:cxnLst/>
                <a:rect l="0" t="0" r="r" b="b"/>
                <a:pathLst>
                  <a:path w="171188" h="782516">
                    <a:moveTo>
                      <a:pt x="28978" y="323451"/>
                    </a:moveTo>
                    <a:cubicBezTo>
                      <a:pt x="25342" y="475064"/>
                      <a:pt x="28321" y="659398"/>
                      <a:pt x="11328" y="714586"/>
                    </a:cubicBezTo>
                    <a:cubicBezTo>
                      <a:pt x="0" y="751378"/>
                      <a:pt x="550" y="767390"/>
                      <a:pt x="12978" y="762623"/>
                    </a:cubicBezTo>
                    <a:cubicBezTo>
                      <a:pt x="27112" y="761536"/>
                      <a:pt x="60510" y="778796"/>
                      <a:pt x="82212" y="780656"/>
                    </a:cubicBezTo>
                    <a:cubicBezTo>
                      <a:pt x="103914" y="782516"/>
                      <a:pt x="131952" y="777739"/>
                      <a:pt x="151570" y="772915"/>
                    </a:cubicBezTo>
                    <a:cubicBezTo>
                      <a:pt x="171188" y="768092"/>
                      <a:pt x="147311" y="749419"/>
                      <a:pt x="143658" y="728494"/>
                    </a:cubicBezTo>
                    <a:cubicBezTo>
                      <a:pt x="140005" y="707569"/>
                      <a:pt x="135991" y="614564"/>
                      <a:pt x="137079" y="551045"/>
                    </a:cubicBezTo>
                    <a:cubicBezTo>
                      <a:pt x="138167" y="487526"/>
                      <a:pt x="139277" y="313266"/>
                      <a:pt x="140911" y="222175"/>
                    </a:cubicBezTo>
                    <a:cubicBezTo>
                      <a:pt x="142544" y="131085"/>
                      <a:pt x="151892" y="17494"/>
                      <a:pt x="147347" y="12645"/>
                    </a:cubicBezTo>
                    <a:cubicBezTo>
                      <a:pt x="142803" y="7795"/>
                      <a:pt x="107030" y="18945"/>
                      <a:pt x="77356" y="14280"/>
                    </a:cubicBezTo>
                    <a:cubicBezTo>
                      <a:pt x="47682" y="9615"/>
                      <a:pt x="13436" y="0"/>
                      <a:pt x="21087" y="41999"/>
                    </a:cubicBezTo>
                    <a:cubicBezTo>
                      <a:pt x="28772" y="128559"/>
                      <a:pt x="31402" y="222376"/>
                      <a:pt x="28978" y="323451"/>
                    </a:cubicBezTo>
                    <a:close/>
                  </a:path>
                </a:pathLst>
              </a:custGeom>
              <a:grpFill/>
            </p:spPr>
          </p:sp>
          <p:sp>
            <p:nvSpPr>
              <p:cNvPr id="12" name="Freeform: Shape 11">
                <a:extLst>
                  <a:ext uri="{5BFBD0AD-D953-48BF-967E-C81BE4FE81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F55604-EF38-4B6A-B7EB-18CA737B45FE}"/>
                  </a:ext>
                </a:extLst>
              </p:cNvPr>
              <p:cNvSpPr/>
              <p:nvPr/>
            </p:nvSpPr>
            <p:spPr>
              <a:xfrm>
                <a:off x="510515" y="1790776"/>
                <a:ext cx="189938" cy="914717"/>
              </a:xfrm>
              <a:custGeom>
                <a:avLst/>
                <a:gdLst/>
                <a:ahLst/>
                <a:cxnLst/>
                <a:rect l="0" t="0" r="r" b="b"/>
                <a:pathLst>
                  <a:path w="189939" h="914717">
                    <a:moveTo>
                      <a:pt x="29001" y="32905"/>
                    </a:moveTo>
                    <a:cubicBezTo>
                      <a:pt x="37400" y="48347"/>
                      <a:pt x="42598" y="84154"/>
                      <a:pt x="44594" y="140324"/>
                    </a:cubicBezTo>
                    <a:cubicBezTo>
                      <a:pt x="47589" y="224579"/>
                      <a:pt x="50693" y="349238"/>
                      <a:pt x="51463" y="509578"/>
                    </a:cubicBezTo>
                    <a:cubicBezTo>
                      <a:pt x="52234" y="669917"/>
                      <a:pt x="55388" y="792233"/>
                      <a:pt x="47939" y="836419"/>
                    </a:cubicBezTo>
                    <a:cubicBezTo>
                      <a:pt x="40489" y="880606"/>
                      <a:pt x="36615" y="883393"/>
                      <a:pt x="35811" y="891045"/>
                    </a:cubicBezTo>
                    <a:cubicBezTo>
                      <a:pt x="35007" y="898698"/>
                      <a:pt x="3805" y="903825"/>
                      <a:pt x="78205" y="909271"/>
                    </a:cubicBezTo>
                    <a:cubicBezTo>
                      <a:pt x="152604" y="914717"/>
                      <a:pt x="167610" y="899001"/>
                      <a:pt x="170322" y="887599"/>
                    </a:cubicBezTo>
                    <a:cubicBezTo>
                      <a:pt x="173034" y="876198"/>
                      <a:pt x="159230" y="875301"/>
                      <a:pt x="161215" y="854246"/>
                    </a:cubicBezTo>
                    <a:cubicBezTo>
                      <a:pt x="163801" y="755834"/>
                      <a:pt x="164332" y="699547"/>
                      <a:pt x="162810" y="685386"/>
                    </a:cubicBezTo>
                    <a:cubicBezTo>
                      <a:pt x="160527" y="664144"/>
                      <a:pt x="154112" y="478014"/>
                      <a:pt x="154600" y="349595"/>
                    </a:cubicBezTo>
                    <a:cubicBezTo>
                      <a:pt x="155088" y="221175"/>
                      <a:pt x="161432" y="117421"/>
                      <a:pt x="165101" y="82508"/>
                    </a:cubicBezTo>
                    <a:cubicBezTo>
                      <a:pt x="168770" y="47596"/>
                      <a:pt x="189939" y="17929"/>
                      <a:pt x="162689" y="10917"/>
                    </a:cubicBezTo>
                    <a:cubicBezTo>
                      <a:pt x="135439" y="3905"/>
                      <a:pt x="121048" y="568"/>
                      <a:pt x="91868" y="6062"/>
                    </a:cubicBezTo>
                    <a:cubicBezTo>
                      <a:pt x="62689" y="11555"/>
                      <a:pt x="47563" y="4870"/>
                      <a:pt x="40011" y="2435"/>
                    </a:cubicBezTo>
                    <a:cubicBezTo>
                      <a:pt x="32459" y="0"/>
                      <a:pt x="0" y="3309"/>
                      <a:pt x="29001" y="32905"/>
                    </a:cubicBezTo>
                    <a:close/>
                  </a:path>
                </a:pathLst>
              </a:custGeom>
              <a:grpFill/>
            </p:spPr>
          </p:sp>
          <p:sp>
            <p:nvSpPr>
              <p:cNvPr id="13" name="Freeform: Shape 12">
                <a:extLst>
                  <a:ext uri="{197396C9-9A11-4C7D-B607-4F42F1BC1C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421864-7930-480B-9B8E-583F5B8E8DB1}"/>
                  </a:ext>
                </a:extLst>
              </p:cNvPr>
              <p:cNvSpPr/>
              <p:nvPr/>
            </p:nvSpPr>
            <p:spPr>
              <a:xfrm>
                <a:off x="522154" y="960465"/>
                <a:ext cx="168037" cy="840517"/>
              </a:xfrm>
              <a:custGeom>
                <a:avLst/>
                <a:gdLst/>
                <a:ahLst/>
                <a:cxnLst/>
                <a:rect l="0" t="0" r="r" b="b"/>
                <a:pathLst>
                  <a:path w="168038" h="840517">
                    <a:moveTo>
                      <a:pt x="24121" y="730156"/>
                    </a:moveTo>
                    <a:cubicBezTo>
                      <a:pt x="17274" y="775810"/>
                      <a:pt x="0" y="822913"/>
                      <a:pt x="12735" y="823786"/>
                    </a:cubicBezTo>
                    <a:cubicBezTo>
                      <a:pt x="26902" y="840517"/>
                      <a:pt x="62347" y="817711"/>
                      <a:pt x="111028" y="825823"/>
                    </a:cubicBezTo>
                    <a:cubicBezTo>
                      <a:pt x="159708" y="833935"/>
                      <a:pt x="161879" y="839746"/>
                      <a:pt x="158652" y="822872"/>
                    </a:cubicBezTo>
                    <a:cubicBezTo>
                      <a:pt x="157355" y="816086"/>
                      <a:pt x="153486" y="798173"/>
                      <a:pt x="152234" y="773556"/>
                    </a:cubicBezTo>
                    <a:cubicBezTo>
                      <a:pt x="150373" y="736962"/>
                      <a:pt x="149047" y="691186"/>
                      <a:pt x="148288" y="621545"/>
                    </a:cubicBezTo>
                    <a:cubicBezTo>
                      <a:pt x="147150" y="517203"/>
                      <a:pt x="154278" y="276074"/>
                      <a:pt x="157056" y="190131"/>
                    </a:cubicBezTo>
                    <a:cubicBezTo>
                      <a:pt x="158908" y="132835"/>
                      <a:pt x="162568" y="72972"/>
                      <a:pt x="168038" y="10541"/>
                    </a:cubicBezTo>
                    <a:cubicBezTo>
                      <a:pt x="157320" y="11593"/>
                      <a:pt x="143056" y="11599"/>
                      <a:pt x="125246" y="10560"/>
                    </a:cubicBezTo>
                    <a:cubicBezTo>
                      <a:pt x="98529" y="9000"/>
                      <a:pt x="80910" y="7048"/>
                      <a:pt x="71278" y="3524"/>
                    </a:cubicBezTo>
                    <a:cubicBezTo>
                      <a:pt x="61645" y="0"/>
                      <a:pt x="66433" y="8568"/>
                      <a:pt x="66165" y="25187"/>
                    </a:cubicBezTo>
                    <a:cubicBezTo>
                      <a:pt x="65987" y="36266"/>
                      <a:pt x="62981" y="113821"/>
                      <a:pt x="57148" y="257852"/>
                    </a:cubicBezTo>
                    <a:cubicBezTo>
                      <a:pt x="39694" y="542286"/>
                      <a:pt x="28685" y="699721"/>
                      <a:pt x="24121" y="730156"/>
                    </a:cubicBezTo>
                    <a:close/>
                  </a:path>
                </a:pathLst>
              </a:custGeom>
              <a:grpFill/>
            </p:spPr>
          </p:sp>
          <p:sp>
            <p:nvSpPr>
              <p:cNvPr id="14" name="Freeform: Shape 13">
                <a:extLst>
                  <a:ext uri="{F385DF03-1EE7-4C57-B722-BC1443884F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D4451D-3815-4B27-B68E-A117CA5A15E1}"/>
                  </a:ext>
                </a:extLst>
              </p:cNvPr>
              <p:cNvSpPr/>
              <p:nvPr/>
            </p:nvSpPr>
            <p:spPr>
              <a:xfrm>
                <a:off x="592150" y="366956"/>
                <a:ext cx="97208" cy="600695"/>
              </a:xfrm>
              <a:custGeom>
                <a:avLst/>
                <a:gdLst/>
                <a:ahLst/>
                <a:cxnLst/>
                <a:rect l="0" t="0" r="r" b="b"/>
                <a:pathLst>
                  <a:path w="97208" h="600696">
                    <a:moveTo>
                      <a:pt x="8548" y="499447"/>
                    </a:moveTo>
                    <a:lnTo>
                      <a:pt x="2702" y="583035"/>
                    </a:lnTo>
                    <a:cubicBezTo>
                      <a:pt x="0" y="591098"/>
                      <a:pt x="9370" y="595437"/>
                      <a:pt x="30812" y="596053"/>
                    </a:cubicBezTo>
                    <a:cubicBezTo>
                      <a:pt x="62974" y="596975"/>
                      <a:pt x="85322" y="597212"/>
                      <a:pt x="91265" y="598954"/>
                    </a:cubicBezTo>
                    <a:cubicBezTo>
                      <a:pt x="97208" y="600696"/>
                      <a:pt x="95247" y="600316"/>
                      <a:pt x="93286" y="570049"/>
                    </a:cubicBezTo>
                    <a:cubicBezTo>
                      <a:pt x="91979" y="549871"/>
                      <a:pt x="90199" y="478782"/>
                      <a:pt x="87948" y="356782"/>
                    </a:cubicBezTo>
                    <a:lnTo>
                      <a:pt x="83767" y="122972"/>
                    </a:lnTo>
                    <a:lnTo>
                      <a:pt x="80609" y="8461"/>
                    </a:lnTo>
                    <a:lnTo>
                      <a:pt x="87919" y="4928"/>
                    </a:lnTo>
                    <a:cubicBezTo>
                      <a:pt x="87375" y="1794"/>
                      <a:pt x="82230" y="182"/>
                      <a:pt x="72485" y="91"/>
                    </a:cubicBezTo>
                    <a:cubicBezTo>
                      <a:pt x="62740" y="0"/>
                      <a:pt x="53027" y="573"/>
                      <a:pt x="43346" y="1811"/>
                    </a:cubicBezTo>
                    <a:lnTo>
                      <a:pt x="27582" y="4753"/>
                    </a:lnTo>
                    <a:lnTo>
                      <a:pt x="14931" y="3869"/>
                    </a:lnTo>
                    <a:cubicBezTo>
                      <a:pt x="9313" y="8000"/>
                      <a:pt x="9084" y="11277"/>
                      <a:pt x="14243" y="13702"/>
                    </a:cubicBezTo>
                    <a:cubicBezTo>
                      <a:pt x="19403" y="16127"/>
                      <a:pt x="21463" y="47263"/>
                      <a:pt x="20425" y="107111"/>
                    </a:cubicBezTo>
                    <a:lnTo>
                      <a:pt x="14047" y="420804"/>
                    </a:lnTo>
                    <a:lnTo>
                      <a:pt x="8548" y="499447"/>
                    </a:lnTo>
                    <a:close/>
                  </a:path>
                </a:pathLst>
              </a:custGeom>
              <a:grpFill/>
            </p:spPr>
          </p:sp>
        </p:grpSp>
        <p:grpSp>
          <p:nvGrpSpPr>
            <p:cNvPr id="15" name="Group 14">
              <a:extLst>
                <a:ext uri="{85B4E694-D3D0-457F-9E83-226BB4630F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D5BFE2-9511-4392-A6CF-529068D30457}"/>
                </a:ext>
              </a:extLst>
            </p:cNvPr>
            <p:cNvGrpSpPr/>
            <p:nvPr/>
          </p:nvGrpSpPr>
          <p:grpSpPr>
            <a:xfrm>
              <a:off x="648471" y="2184511"/>
              <a:ext cx="1366033" cy="1967407"/>
              <a:chOff x="648471" y="2184511"/>
              <a:chExt cx="1366033" cy="1967407"/>
            </a:xfrm>
            <a:grpFill/>
          </p:grpSpPr>
          <p:sp>
            <p:nvSpPr>
              <p:cNvPr id="16" name="Freeform: Shape 15">
                <a:extLst>
                  <a:ext uri="{74229535-BACD-4EC2-8BC0-8E7D0509F0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7322A9-A87C-4F79-AC57-7199FF81489E}"/>
                  </a:ext>
                </a:extLst>
              </p:cNvPr>
              <p:cNvSpPr/>
              <p:nvPr/>
            </p:nvSpPr>
            <p:spPr>
              <a:xfrm>
                <a:off x="933844" y="2707270"/>
                <a:ext cx="72402" cy="973080"/>
              </a:xfrm>
              <a:custGeom>
                <a:avLst/>
                <a:gdLst/>
                <a:ahLst/>
                <a:cxnLst/>
                <a:rect l="0" t="0" r="r" b="b"/>
                <a:pathLst>
                  <a:path w="72403" h="973081">
                    <a:moveTo>
                      <a:pt x="0" y="973081"/>
                    </a:moveTo>
                    <a:cubicBezTo>
                      <a:pt x="54998" y="687883"/>
                      <a:pt x="72403" y="459314"/>
                      <a:pt x="52214" y="287373"/>
                    </a:cubicBezTo>
                    <a:cubicBezTo>
                      <a:pt x="28464" y="150736"/>
                      <a:pt x="13150" y="54945"/>
                      <a:pt x="6273" y="0"/>
                    </a:cubicBezTo>
                  </a:path>
                </a:pathLst>
              </a:custGeom>
              <a:grpFill/>
              <a:ln w="19050">
                <a:solidFill>
                  <a:srgbClr val="41832D"/>
                </a:solidFill>
                <a:prstDash val="solid"/>
              </a:ln>
            </p:spPr>
          </p:sp>
          <p:sp>
            <p:nvSpPr>
              <p:cNvPr id="17" name="Freeform: Shape 16">
                <a:extLst>
                  <a:ext uri="{A5AF5903-314C-44CD-94F0-4E484851F4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5E1901-AF4C-425E-ADAD-DD610B7635C6}"/>
                  </a:ext>
                </a:extLst>
              </p:cNvPr>
              <p:cNvSpPr/>
              <p:nvPr/>
            </p:nvSpPr>
            <p:spPr>
              <a:xfrm>
                <a:off x="994436" y="2487001"/>
                <a:ext cx="379952" cy="707766"/>
              </a:xfrm>
              <a:custGeom>
                <a:avLst/>
                <a:gdLst/>
                <a:ahLst/>
                <a:cxnLst/>
                <a:rect l="0" t="0" r="r" b="b"/>
                <a:pathLst>
                  <a:path w="379953" h="707766">
                    <a:moveTo>
                      <a:pt x="125577" y="261977"/>
                    </a:moveTo>
                    <a:cubicBezTo>
                      <a:pt x="257751" y="116684"/>
                      <a:pt x="342543" y="29358"/>
                      <a:pt x="379953" y="0"/>
                    </a:cubicBezTo>
                    <a:moveTo>
                      <a:pt x="3752" y="707766"/>
                    </a:moveTo>
                    <a:cubicBezTo>
                      <a:pt x="19575" y="653299"/>
                      <a:pt x="53544" y="608516"/>
                      <a:pt x="105660" y="573417"/>
                    </a:cubicBezTo>
                    <a:moveTo>
                      <a:pt x="0" y="539881"/>
                    </a:moveTo>
                    <a:lnTo>
                      <a:pt x="227293" y="41515"/>
                    </a:lnTo>
                  </a:path>
                </a:pathLst>
              </a:custGeom>
              <a:grpFill/>
              <a:ln>
                <a:solidFill>
                  <a:srgbClr val="41832D"/>
                </a:solidFill>
                <a:prstDash val="solid"/>
              </a:ln>
            </p:spPr>
          </p:sp>
          <p:sp>
            <p:nvSpPr>
              <p:cNvPr id="18" name="Freeform: Shape 17">
                <a:extLst>
                  <a:ext uri="{261050D9-134D-4994-901F-FE7C7921E4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C2A1FF-B67E-4D9E-98C4-5F67D5BB0E19}"/>
                  </a:ext>
                </a:extLst>
              </p:cNvPr>
              <p:cNvSpPr/>
              <p:nvPr/>
            </p:nvSpPr>
            <p:spPr>
              <a:xfrm>
                <a:off x="980474" y="3679214"/>
                <a:ext cx="218972" cy="396854"/>
              </a:xfrm>
              <a:custGeom>
                <a:avLst/>
                <a:gdLst/>
                <a:ahLst/>
                <a:cxnLst/>
                <a:rect l="0" t="0" r="r" b="b"/>
                <a:pathLst>
                  <a:path w="218973" h="396854">
                    <a:moveTo>
                      <a:pt x="0" y="14432"/>
                    </a:moveTo>
                    <a:cubicBezTo>
                      <a:pt x="22001" y="78801"/>
                      <a:pt x="44908" y="127241"/>
                      <a:pt x="68721" y="159752"/>
                    </a:cubicBezTo>
                    <a:cubicBezTo>
                      <a:pt x="104440" y="208517"/>
                      <a:pt x="129254" y="236102"/>
                      <a:pt x="174380" y="308870"/>
                    </a:cubicBezTo>
                    <a:cubicBezTo>
                      <a:pt x="204464" y="357381"/>
                      <a:pt x="218973" y="386710"/>
                      <a:pt x="217906" y="396854"/>
                    </a:cubicBezTo>
                    <a:cubicBezTo>
                      <a:pt x="216464" y="292698"/>
                      <a:pt x="183121" y="181386"/>
                      <a:pt x="117877" y="62919"/>
                    </a:cubicBezTo>
                    <a:cubicBezTo>
                      <a:pt x="88103" y="17926"/>
                      <a:pt x="51730" y="0"/>
                      <a:pt x="8759" y="9142"/>
                    </a:cubicBezTo>
                    <a:lnTo>
                      <a:pt x="0" y="14432"/>
                    </a:lnTo>
                    <a:close/>
                  </a:path>
                </a:pathLst>
              </a:custGeom>
              <a:solidFill>
                <a:srgbClr val="8FC55D"/>
              </a:solidFill>
            </p:spPr>
          </p:sp>
          <p:sp>
            <p:nvSpPr>
              <p:cNvPr id="19" name="Freeform: Shape 18">
                <a:extLst>
                  <a:ext uri="{12FF3F7F-BF48-47F6-98AA-6FFD50539C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46797F-2309-4621-8D70-23572B6F5ED7}"/>
                  </a:ext>
                </a:extLst>
              </p:cNvPr>
              <p:cNvSpPr/>
              <p:nvPr/>
            </p:nvSpPr>
            <p:spPr>
              <a:xfrm>
                <a:off x="843220" y="3642848"/>
                <a:ext cx="156680" cy="509069"/>
              </a:xfrm>
              <a:custGeom>
                <a:avLst/>
                <a:gdLst/>
                <a:ahLst/>
                <a:cxnLst/>
                <a:rect l="0" t="0" r="r" b="b"/>
                <a:pathLst>
                  <a:path w="156680" h="509070">
                    <a:moveTo>
                      <a:pt x="69390" y="509070"/>
                    </a:moveTo>
                    <a:cubicBezTo>
                      <a:pt x="69534" y="507704"/>
                      <a:pt x="74371" y="461680"/>
                      <a:pt x="83902" y="370997"/>
                    </a:cubicBezTo>
                    <a:cubicBezTo>
                      <a:pt x="89451" y="318208"/>
                      <a:pt x="140707" y="154601"/>
                      <a:pt x="146906" y="111625"/>
                    </a:cubicBezTo>
                    <a:cubicBezTo>
                      <a:pt x="156680" y="43861"/>
                      <a:pt x="142513" y="6272"/>
                      <a:pt x="91726" y="25950"/>
                    </a:cubicBezTo>
                    <a:cubicBezTo>
                      <a:pt x="84160" y="16200"/>
                      <a:pt x="51561" y="0"/>
                      <a:pt x="36286" y="34578"/>
                    </a:cubicBezTo>
                    <a:cubicBezTo>
                      <a:pt x="17004" y="78230"/>
                      <a:pt x="0" y="189603"/>
                      <a:pt x="8191" y="247025"/>
                    </a:cubicBezTo>
                    <a:cubicBezTo>
                      <a:pt x="22864" y="349885"/>
                      <a:pt x="43264" y="437233"/>
                      <a:pt x="69390" y="509070"/>
                    </a:cubicBezTo>
                    <a:close/>
                  </a:path>
                </a:pathLst>
              </a:custGeom>
              <a:solidFill>
                <a:srgbClr val="BDE37A"/>
              </a:solidFill>
            </p:spPr>
          </p:sp>
          <p:sp>
            <p:nvSpPr>
              <p:cNvPr id="20" name="Freeform: Shape 19">
                <a:extLst>
                  <a:ext uri="{8E100203-B427-4B4E-B78F-B8C17A029A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8D9318-7962-4C92-9737-ED5912DECA0B}"/>
                  </a:ext>
                </a:extLst>
              </p:cNvPr>
              <p:cNvSpPr/>
              <p:nvPr/>
            </p:nvSpPr>
            <p:spPr>
              <a:xfrm>
                <a:off x="1117679" y="3766796"/>
                <a:ext cx="219875" cy="257427"/>
              </a:xfrm>
              <a:custGeom>
                <a:avLst/>
                <a:gdLst/>
                <a:ahLst/>
                <a:cxnLst/>
                <a:rect l="0" t="0" r="r" b="b"/>
                <a:pathLst>
                  <a:path w="219876" h="257427">
                    <a:moveTo>
                      <a:pt x="0" y="18939"/>
                    </a:moveTo>
                    <a:cubicBezTo>
                      <a:pt x="26470" y="61515"/>
                      <a:pt x="50950" y="92501"/>
                      <a:pt x="73439" y="111899"/>
                    </a:cubicBezTo>
                    <a:cubicBezTo>
                      <a:pt x="107173" y="140995"/>
                      <a:pt x="129565" y="156690"/>
                      <a:pt x="174033" y="201462"/>
                    </a:cubicBezTo>
                    <a:cubicBezTo>
                      <a:pt x="203679" y="231311"/>
                      <a:pt x="218959" y="249966"/>
                      <a:pt x="219876" y="257427"/>
                    </a:cubicBezTo>
                    <a:cubicBezTo>
                      <a:pt x="201572" y="182873"/>
                      <a:pt x="159175" y="108468"/>
                      <a:pt x="92685" y="34215"/>
                    </a:cubicBezTo>
                    <a:cubicBezTo>
                      <a:pt x="63845" y="6842"/>
                      <a:pt x="34754" y="0"/>
                      <a:pt x="5412" y="13689"/>
                    </a:cubicBezTo>
                    <a:lnTo>
                      <a:pt x="0" y="18939"/>
                    </a:lnTo>
                    <a:close/>
                  </a:path>
                </a:pathLst>
              </a:custGeom>
              <a:solidFill>
                <a:srgbClr val="4F9539"/>
              </a:solidFill>
            </p:spPr>
          </p:sp>
          <p:sp>
            <p:nvSpPr>
              <p:cNvPr id="21" name="Freeform: Shape 20">
                <a:extLst>
                  <a:ext uri="{28E1BEDC-B7CD-44E5-810B-050AB2D5D0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0F3F5A-6B35-40A9-BCE1-C7EED3E94A56}"/>
                  </a:ext>
                </a:extLst>
              </p:cNvPr>
              <p:cNvSpPr/>
              <p:nvPr/>
            </p:nvSpPr>
            <p:spPr>
              <a:xfrm>
                <a:off x="1195200" y="2519967"/>
                <a:ext cx="196902" cy="167073"/>
              </a:xfrm>
              <a:custGeom>
                <a:avLst/>
                <a:gdLst/>
                <a:ahLst/>
                <a:cxnLst/>
                <a:rect l="0" t="0" r="r" b="b"/>
                <a:pathLst>
                  <a:path w="196902" h="167073">
                    <a:moveTo>
                      <a:pt x="0" y="20630"/>
                    </a:moveTo>
                    <a:cubicBezTo>
                      <a:pt x="15973" y="47975"/>
                      <a:pt x="33841" y="67344"/>
                      <a:pt x="53602" y="78738"/>
                    </a:cubicBezTo>
                    <a:cubicBezTo>
                      <a:pt x="83245" y="95828"/>
                      <a:pt x="115817" y="104927"/>
                      <a:pt x="155378" y="132061"/>
                    </a:cubicBezTo>
                    <a:cubicBezTo>
                      <a:pt x="181751" y="150150"/>
                      <a:pt x="195593" y="161821"/>
                      <a:pt x="196902" y="167073"/>
                    </a:cubicBezTo>
                    <a:cubicBezTo>
                      <a:pt x="172642" y="106081"/>
                      <a:pt x="130659" y="52676"/>
                      <a:pt x="70954" y="6860"/>
                    </a:cubicBezTo>
                    <a:cubicBezTo>
                      <a:pt x="49157" y="0"/>
                      <a:pt x="26841" y="3131"/>
                      <a:pt x="4006" y="16253"/>
                    </a:cubicBezTo>
                    <a:lnTo>
                      <a:pt x="0" y="20630"/>
                    </a:lnTo>
                    <a:close/>
                  </a:path>
                </a:pathLst>
              </a:custGeom>
              <a:solidFill>
                <a:srgbClr val="4F9539"/>
              </a:solidFill>
            </p:spPr>
          </p:sp>
          <p:sp>
            <p:nvSpPr>
              <p:cNvPr id="22" name="Freeform: Shape 21">
                <a:extLst>
                  <a:ext uri="{1B4B54F4-C522-40D3-828F-033D09426F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E65436-4CBB-4B3E-81CC-315526E7F261}"/>
                  </a:ext>
                </a:extLst>
              </p:cNvPr>
              <p:cNvSpPr/>
              <p:nvPr/>
            </p:nvSpPr>
            <p:spPr>
              <a:xfrm>
                <a:off x="1345993" y="2451725"/>
                <a:ext cx="198089" cy="241318"/>
              </a:xfrm>
              <a:custGeom>
                <a:avLst/>
                <a:gdLst/>
                <a:ahLst/>
                <a:cxnLst/>
                <a:rect l="0" t="0" r="r" b="b"/>
                <a:pathLst>
                  <a:path w="198090" h="241319">
                    <a:moveTo>
                      <a:pt x="29750" y="23560"/>
                    </a:moveTo>
                    <a:cubicBezTo>
                      <a:pt x="0" y="38274"/>
                      <a:pt x="30088" y="81147"/>
                      <a:pt x="55530" y="104026"/>
                    </a:cubicBezTo>
                    <a:cubicBezTo>
                      <a:pt x="80972" y="126906"/>
                      <a:pt x="105383" y="135313"/>
                      <a:pt x="138437" y="170079"/>
                    </a:cubicBezTo>
                    <a:cubicBezTo>
                      <a:pt x="160473" y="193256"/>
                      <a:pt x="180358" y="217003"/>
                      <a:pt x="198090" y="241319"/>
                    </a:cubicBezTo>
                    <a:cubicBezTo>
                      <a:pt x="183583" y="162627"/>
                      <a:pt x="151892" y="94667"/>
                      <a:pt x="103017" y="37439"/>
                    </a:cubicBezTo>
                    <a:cubicBezTo>
                      <a:pt x="70990" y="4626"/>
                      <a:pt x="46568" y="0"/>
                      <a:pt x="29750" y="23560"/>
                    </a:cubicBezTo>
                    <a:close/>
                  </a:path>
                </a:pathLst>
              </a:custGeom>
              <a:solidFill>
                <a:srgbClr val="8FC55D"/>
              </a:solidFill>
            </p:spPr>
          </p:sp>
          <p:sp>
            <p:nvSpPr>
              <p:cNvPr id="23" name="Freeform: Shape 22">
                <a:extLst>
                  <a:ext uri="{E436342A-BEA0-4B1E-9F65-A1C1B48511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E7767C-F04A-4AD8-9057-DEC803F28AC4}"/>
                  </a:ext>
                </a:extLst>
              </p:cNvPr>
              <p:cNvSpPr/>
              <p:nvPr/>
            </p:nvSpPr>
            <p:spPr>
              <a:xfrm>
                <a:off x="1415923" y="2184511"/>
                <a:ext cx="185832" cy="251138"/>
              </a:xfrm>
              <a:custGeom>
                <a:avLst/>
                <a:gdLst/>
                <a:ahLst/>
                <a:cxnLst/>
                <a:rect l="0" t="0" r="r" b="b"/>
                <a:pathLst>
                  <a:path w="185832" h="251139">
                    <a:moveTo>
                      <a:pt x="30751" y="227391"/>
                    </a:moveTo>
                    <a:cubicBezTo>
                      <a:pt x="53939" y="251139"/>
                      <a:pt x="85414" y="209275"/>
                      <a:pt x="99312" y="178008"/>
                    </a:cubicBezTo>
                    <a:cubicBezTo>
                      <a:pt x="113210" y="146742"/>
                      <a:pt x="113662" y="120928"/>
                      <a:pt x="136512" y="78748"/>
                    </a:cubicBezTo>
                    <a:cubicBezTo>
                      <a:pt x="151746" y="50628"/>
                      <a:pt x="168186" y="24378"/>
                      <a:pt x="185832" y="0"/>
                    </a:cubicBezTo>
                    <a:cubicBezTo>
                      <a:pt x="115475" y="38114"/>
                      <a:pt x="60634" y="89254"/>
                      <a:pt x="21310" y="153422"/>
                    </a:cubicBezTo>
                    <a:cubicBezTo>
                      <a:pt x="0" y="194021"/>
                      <a:pt x="3147" y="218677"/>
                      <a:pt x="30751" y="227391"/>
                    </a:cubicBezTo>
                    <a:close/>
                  </a:path>
                </a:pathLst>
              </a:custGeom>
              <a:solidFill>
                <a:srgbClr val="8FC55D"/>
              </a:solidFill>
            </p:spPr>
          </p:sp>
          <p:sp>
            <p:nvSpPr>
              <p:cNvPr id="24" name="Freeform: Shape 23">
                <a:extLst>
                  <a:ext uri="{93219FC6-E65B-43F3-A65B-158E8CD0C1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EAD5822-9124-46F5-8DFC-438BCBFF4655}"/>
                  </a:ext>
                </a:extLst>
              </p:cNvPr>
              <p:cNvSpPr/>
              <p:nvPr/>
            </p:nvSpPr>
            <p:spPr>
              <a:xfrm>
                <a:off x="1271845" y="2220170"/>
                <a:ext cx="169321" cy="216727"/>
              </a:xfrm>
              <a:custGeom>
                <a:avLst/>
                <a:gdLst/>
                <a:ahLst/>
                <a:cxnLst/>
                <a:rect l="0" t="0" r="r" b="b"/>
                <a:pathLst>
                  <a:path w="169321" h="216727">
                    <a:moveTo>
                      <a:pt x="26009" y="195139"/>
                    </a:moveTo>
                    <a:cubicBezTo>
                      <a:pt x="45664" y="216727"/>
                      <a:pt x="74620" y="180891"/>
                      <a:pt x="87797" y="153831"/>
                    </a:cubicBezTo>
                    <a:cubicBezTo>
                      <a:pt x="100975" y="126771"/>
                      <a:pt x="102164" y="104092"/>
                      <a:pt x="123547" y="67713"/>
                    </a:cubicBezTo>
                    <a:cubicBezTo>
                      <a:pt x="137802" y="43460"/>
                      <a:pt x="153060" y="20889"/>
                      <a:pt x="169321" y="0"/>
                    </a:cubicBezTo>
                    <a:cubicBezTo>
                      <a:pt x="106300" y="31346"/>
                      <a:pt x="56520" y="74620"/>
                      <a:pt x="19980" y="129822"/>
                    </a:cubicBezTo>
                    <a:cubicBezTo>
                      <a:pt x="0" y="164859"/>
                      <a:pt x="2010" y="186631"/>
                      <a:pt x="26009" y="195139"/>
                    </a:cubicBezTo>
                    <a:close/>
                  </a:path>
                </a:pathLst>
              </a:custGeom>
              <a:solidFill>
                <a:srgbClr val="4F9539"/>
              </a:solidFill>
            </p:spPr>
          </p:sp>
          <p:sp>
            <p:nvSpPr>
              <p:cNvPr id="25" name="Freeform: Shape 24">
                <a:extLst>
                  <a:ext uri="{8E6EC0D2-89EE-4C01-98CF-E2382FE4FA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22A4A0-54AB-42EB-9A31-A842331FAEC8}"/>
                  </a:ext>
                </a:extLst>
              </p:cNvPr>
              <p:cNvSpPr/>
              <p:nvPr/>
            </p:nvSpPr>
            <p:spPr>
              <a:xfrm>
                <a:off x="1395925" y="2363669"/>
                <a:ext cx="277502" cy="133095"/>
              </a:xfrm>
              <a:custGeom>
                <a:avLst/>
                <a:gdLst/>
                <a:ahLst/>
                <a:cxnLst/>
                <a:rect l="0" t="0" r="r" b="b"/>
                <a:pathLst>
                  <a:path w="277502" h="133096">
                    <a:moveTo>
                      <a:pt x="16801" y="100176"/>
                    </a:moveTo>
                    <a:cubicBezTo>
                      <a:pt x="21028" y="133096"/>
                      <a:pt x="71360" y="118605"/>
                      <a:pt x="101276" y="101998"/>
                    </a:cubicBezTo>
                    <a:cubicBezTo>
                      <a:pt x="131193" y="85391"/>
                      <a:pt x="147089" y="65047"/>
                      <a:pt x="190722" y="45112"/>
                    </a:cubicBezTo>
                    <a:cubicBezTo>
                      <a:pt x="219811" y="31822"/>
                      <a:pt x="248738" y="20752"/>
                      <a:pt x="277502" y="11903"/>
                    </a:cubicBezTo>
                    <a:cubicBezTo>
                      <a:pt x="198375" y="0"/>
                      <a:pt x="123800" y="7838"/>
                      <a:pt x="53777" y="35418"/>
                    </a:cubicBezTo>
                    <a:cubicBezTo>
                      <a:pt x="12325" y="55018"/>
                      <a:pt x="0" y="76604"/>
                      <a:pt x="16801" y="100176"/>
                    </a:cubicBezTo>
                    <a:close/>
                  </a:path>
                </a:pathLst>
              </a:custGeom>
              <a:solidFill>
                <a:srgbClr val="4F9539"/>
              </a:solidFill>
            </p:spPr>
          </p:sp>
          <p:sp>
            <p:nvSpPr>
              <p:cNvPr id="26" name="Freeform: Shape 25">
                <a:extLst>
                  <a:ext uri="{DAF7296F-9C26-4049-9F4F-0F5F754892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98ABF0-1E80-4414-9199-E166E4C16845}"/>
                  </a:ext>
                </a:extLst>
              </p:cNvPr>
              <p:cNvSpPr/>
              <p:nvPr/>
            </p:nvSpPr>
            <p:spPr>
              <a:xfrm>
                <a:off x="1081172" y="2764138"/>
                <a:ext cx="378998" cy="303821"/>
              </a:xfrm>
              <a:custGeom>
                <a:avLst/>
                <a:gdLst/>
                <a:ahLst/>
                <a:cxnLst/>
                <a:rect l="0" t="0" r="r" b="b"/>
                <a:pathLst>
                  <a:path w="378998" h="303822">
                    <a:moveTo>
                      <a:pt x="25457" y="303822"/>
                    </a:moveTo>
                    <a:cubicBezTo>
                      <a:pt x="87931" y="267941"/>
                      <a:pt x="133662" y="234337"/>
                      <a:pt x="162648" y="203011"/>
                    </a:cubicBezTo>
                    <a:cubicBezTo>
                      <a:pt x="206128" y="156022"/>
                      <a:pt x="229792" y="124651"/>
                      <a:pt x="296323" y="63032"/>
                    </a:cubicBezTo>
                    <a:cubicBezTo>
                      <a:pt x="340677" y="21952"/>
                      <a:pt x="368236" y="942"/>
                      <a:pt x="378998" y="0"/>
                    </a:cubicBezTo>
                    <a:cubicBezTo>
                      <a:pt x="273330" y="23620"/>
                      <a:pt x="195099" y="51862"/>
                      <a:pt x="144305" y="84727"/>
                    </a:cubicBezTo>
                    <a:cubicBezTo>
                      <a:pt x="111121" y="106197"/>
                      <a:pt x="86941" y="132627"/>
                      <a:pt x="55035" y="168696"/>
                    </a:cubicBezTo>
                    <a:cubicBezTo>
                      <a:pt x="12282" y="210595"/>
                      <a:pt x="0" y="252958"/>
                      <a:pt x="18188" y="295785"/>
                    </a:cubicBezTo>
                    <a:lnTo>
                      <a:pt x="25457" y="303822"/>
                    </a:lnTo>
                    <a:close/>
                  </a:path>
                </a:pathLst>
              </a:custGeom>
              <a:solidFill>
                <a:srgbClr val="8FC55D"/>
              </a:solidFill>
            </p:spPr>
          </p:sp>
          <p:sp>
            <p:nvSpPr>
              <p:cNvPr id="27" name="Freeform: Shape 26">
                <a:extLst>
                  <a:ext uri="{A96AFC21-382D-4825-BFB3-6AE390DD90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B4E81D-5737-41B1-936C-7A71403AEEF8}"/>
                  </a:ext>
                </a:extLst>
              </p:cNvPr>
              <p:cNvSpPr/>
              <p:nvPr/>
            </p:nvSpPr>
            <p:spPr>
              <a:xfrm>
                <a:off x="1099830" y="2976682"/>
                <a:ext cx="283873" cy="103198"/>
              </a:xfrm>
              <a:custGeom>
                <a:avLst/>
                <a:gdLst/>
                <a:ahLst/>
                <a:cxnLst/>
                <a:rect l="0" t="0" r="r" b="b"/>
                <a:pathLst>
                  <a:path w="283874" h="103199">
                    <a:moveTo>
                      <a:pt x="1174" y="103199"/>
                    </a:moveTo>
                    <a:cubicBezTo>
                      <a:pt x="45346" y="100182"/>
                      <a:pt x="80063" y="93561"/>
                      <a:pt x="105325" y="83336"/>
                    </a:cubicBezTo>
                    <a:cubicBezTo>
                      <a:pt x="143218" y="68000"/>
                      <a:pt x="165725" y="56167"/>
                      <a:pt x="220368" y="38881"/>
                    </a:cubicBezTo>
                    <a:cubicBezTo>
                      <a:pt x="256797" y="27357"/>
                      <a:pt x="277966" y="22910"/>
                      <a:pt x="283874" y="25540"/>
                    </a:cubicBezTo>
                    <a:cubicBezTo>
                      <a:pt x="224744" y="1010"/>
                      <a:pt x="151655" y="0"/>
                      <a:pt x="64606" y="22510"/>
                    </a:cubicBezTo>
                    <a:cubicBezTo>
                      <a:pt x="25977" y="40492"/>
                      <a:pt x="4442" y="65059"/>
                      <a:pt x="0" y="96208"/>
                    </a:cubicBezTo>
                    <a:lnTo>
                      <a:pt x="1174" y="103199"/>
                    </a:lnTo>
                    <a:close/>
                  </a:path>
                </a:pathLst>
              </a:custGeom>
              <a:solidFill>
                <a:srgbClr val="4F9539"/>
              </a:solidFill>
            </p:spPr>
          </p:sp>
          <p:sp>
            <p:nvSpPr>
              <p:cNvPr id="28" name="Freeform: Shape 27">
                <a:extLst>
                  <a:ext uri="{6C866E3D-6198-4132-9824-864023FB31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3FF701-B01E-477E-8946-9BCD083462F0}"/>
                  </a:ext>
                </a:extLst>
              </p:cNvPr>
              <p:cNvSpPr/>
              <p:nvPr/>
            </p:nvSpPr>
            <p:spPr>
              <a:xfrm>
                <a:off x="1123402" y="3725349"/>
                <a:ext cx="337392" cy="187412"/>
              </a:xfrm>
              <a:custGeom>
                <a:avLst/>
                <a:gdLst/>
                <a:ahLst/>
                <a:cxnLst/>
                <a:rect l="0" t="0" r="r" b="b"/>
                <a:pathLst>
                  <a:path w="337393" h="187412">
                    <a:moveTo>
                      <a:pt x="0" y="41931"/>
                    </a:moveTo>
                    <a:cubicBezTo>
                      <a:pt x="47005" y="73792"/>
                      <a:pt x="86612" y="94578"/>
                      <a:pt x="118819" y="104289"/>
                    </a:cubicBezTo>
                    <a:cubicBezTo>
                      <a:pt x="167131" y="118855"/>
                      <a:pt x="197532" y="124780"/>
                      <a:pt x="264173" y="150622"/>
                    </a:cubicBezTo>
                    <a:cubicBezTo>
                      <a:pt x="308600" y="167850"/>
                      <a:pt x="333007" y="180113"/>
                      <a:pt x="337392" y="187412"/>
                    </a:cubicBezTo>
                    <a:cubicBezTo>
                      <a:pt x="284105" y="118698"/>
                      <a:pt x="205956" y="61240"/>
                      <a:pt x="102944" y="15038"/>
                    </a:cubicBezTo>
                    <a:cubicBezTo>
                      <a:pt x="60491" y="0"/>
                      <a:pt x="27237" y="6322"/>
                      <a:pt x="3182" y="34005"/>
                    </a:cubicBezTo>
                    <a:lnTo>
                      <a:pt x="0" y="41931"/>
                    </a:lnTo>
                    <a:close/>
                  </a:path>
                </a:pathLst>
              </a:custGeom>
              <a:solidFill>
                <a:srgbClr val="8FC55D"/>
              </a:solidFill>
            </p:spPr>
          </p:sp>
          <p:sp>
            <p:nvSpPr>
              <p:cNvPr id="29" name="Freeform: Shape 28">
                <a:extLst>
                  <a:ext uri="{DC13178F-E319-4C59-BF00-0C120EFDEB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365D98-03B9-4594-9604-10A5BD3B8090}"/>
                  </a:ext>
                </a:extLst>
              </p:cNvPr>
              <p:cNvSpPr/>
              <p:nvPr/>
            </p:nvSpPr>
            <p:spPr>
              <a:xfrm>
                <a:off x="705022" y="3277445"/>
                <a:ext cx="263680" cy="225022"/>
              </a:xfrm>
              <a:custGeom>
                <a:avLst/>
                <a:gdLst/>
                <a:ahLst/>
                <a:cxnLst/>
                <a:rect l="0" t="0" r="r" b="b"/>
                <a:pathLst>
                  <a:path w="263680" h="225023">
                    <a:moveTo>
                      <a:pt x="0" y="225023"/>
                    </a:moveTo>
                    <a:cubicBezTo>
                      <a:pt x="55064" y="158362"/>
                      <a:pt x="89629" y="118165"/>
                      <a:pt x="103696" y="104433"/>
                    </a:cubicBezTo>
                    <a:cubicBezTo>
                      <a:pt x="124796" y="83834"/>
                      <a:pt x="190663" y="0"/>
                      <a:pt x="229589" y="47552"/>
                    </a:cubicBezTo>
                    <a:cubicBezTo>
                      <a:pt x="261096" y="58198"/>
                      <a:pt x="263680" y="74332"/>
                      <a:pt x="237341" y="95953"/>
                    </a:cubicBezTo>
                    <a:cubicBezTo>
                      <a:pt x="197832" y="128384"/>
                      <a:pt x="130170" y="149568"/>
                      <a:pt x="103699" y="161774"/>
                    </a:cubicBezTo>
                    <a:cubicBezTo>
                      <a:pt x="86052" y="169911"/>
                      <a:pt x="51486" y="190994"/>
                      <a:pt x="0" y="225023"/>
                    </a:cubicBezTo>
                    <a:close/>
                  </a:path>
                </a:pathLst>
              </a:custGeom>
              <a:solidFill>
                <a:srgbClr val="BDE37A"/>
              </a:solidFill>
            </p:spPr>
          </p:sp>
          <p:sp>
            <p:nvSpPr>
              <p:cNvPr id="30" name="Freeform: Shape 29">
                <a:extLst>
                  <a:ext uri="{E59F8A32-A291-42C3-84A7-3F870FC639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A9F4B5-3784-4166-BBE7-81A0FD78016D}"/>
                  </a:ext>
                </a:extLst>
              </p:cNvPr>
              <p:cNvSpPr/>
              <p:nvPr/>
            </p:nvSpPr>
            <p:spPr>
              <a:xfrm>
                <a:off x="953833" y="3320070"/>
                <a:ext cx="194251" cy="225184"/>
              </a:xfrm>
              <a:custGeom>
                <a:avLst/>
                <a:gdLst/>
                <a:ahLst/>
                <a:cxnLst/>
                <a:rect l="0" t="0" r="r" b="b"/>
                <a:pathLst>
                  <a:path w="194252" h="225185">
                    <a:moveTo>
                      <a:pt x="194252" y="225185"/>
                    </a:moveTo>
                    <a:cubicBezTo>
                      <a:pt x="128096" y="199220"/>
                      <a:pt x="79182" y="165253"/>
                      <a:pt x="47509" y="123284"/>
                    </a:cubicBezTo>
                    <a:cubicBezTo>
                      <a:pt x="0" y="60330"/>
                      <a:pt x="357" y="27594"/>
                      <a:pt x="30271" y="28631"/>
                    </a:cubicBezTo>
                    <a:cubicBezTo>
                      <a:pt x="47723" y="0"/>
                      <a:pt x="64062" y="373"/>
                      <a:pt x="79289" y="29750"/>
                    </a:cubicBezTo>
                    <a:cubicBezTo>
                      <a:pt x="91803" y="57340"/>
                      <a:pt x="107990" y="88555"/>
                      <a:pt x="128391" y="131784"/>
                    </a:cubicBezTo>
                    <a:cubicBezTo>
                      <a:pt x="140223" y="160418"/>
                      <a:pt x="162177" y="191552"/>
                      <a:pt x="194252" y="225185"/>
                    </a:cubicBezTo>
                    <a:close/>
                  </a:path>
                </a:pathLst>
              </a:custGeom>
              <a:solidFill>
                <a:srgbClr val="8FC55D"/>
              </a:solidFill>
            </p:spPr>
          </p:sp>
          <p:sp>
            <p:nvSpPr>
              <p:cNvPr id="31" name="Freeform: Shape 30">
                <a:extLst>
                  <a:ext uri="{804B9081-14C7-4951-9960-CB102A99AD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4C34B2-EAE2-47F3-BDFB-3462638A37C9}"/>
                  </a:ext>
                </a:extLst>
              </p:cNvPr>
              <p:cNvSpPr/>
              <p:nvPr/>
            </p:nvSpPr>
            <p:spPr>
              <a:xfrm>
                <a:off x="810896" y="3318518"/>
                <a:ext cx="167290" cy="254157"/>
              </a:xfrm>
              <a:custGeom>
                <a:avLst/>
                <a:gdLst/>
                <a:ahLst/>
                <a:cxnLst/>
                <a:rect l="0" t="0" r="r" b="b"/>
                <a:pathLst>
                  <a:path w="167291" h="254157">
                    <a:moveTo>
                      <a:pt x="0" y="254157"/>
                    </a:moveTo>
                    <a:cubicBezTo>
                      <a:pt x="12760" y="172690"/>
                      <a:pt x="30302" y="112892"/>
                      <a:pt x="52624" y="74763"/>
                    </a:cubicBezTo>
                    <a:cubicBezTo>
                      <a:pt x="86107" y="17570"/>
                      <a:pt x="136470" y="0"/>
                      <a:pt x="151881" y="24483"/>
                    </a:cubicBezTo>
                    <a:cubicBezTo>
                      <a:pt x="167291" y="48966"/>
                      <a:pt x="165675" y="64341"/>
                      <a:pt x="144608" y="93679"/>
                    </a:cubicBezTo>
                    <a:cubicBezTo>
                      <a:pt x="123541" y="123017"/>
                      <a:pt x="103682" y="132628"/>
                      <a:pt x="69483" y="169200"/>
                    </a:cubicBezTo>
                    <a:cubicBezTo>
                      <a:pt x="46684" y="193582"/>
                      <a:pt x="23523" y="221901"/>
                      <a:pt x="0" y="254157"/>
                    </a:cubicBezTo>
                    <a:close/>
                  </a:path>
                </a:pathLst>
              </a:custGeom>
              <a:solidFill>
                <a:srgbClr val="8FC55D"/>
              </a:solidFill>
            </p:spPr>
          </p:sp>
          <p:grpSp>
            <p:nvGrpSpPr>
              <p:cNvPr id="32" name="Group 31">
                <a:extLst>
                  <a:ext uri="{E4516DA7-593D-4E1D-B14E-B130E30D75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6F24C9-0278-41C5-8AD6-DD7ABD9E0482}"/>
                  </a:ext>
                </a:extLst>
              </p:cNvPr>
              <p:cNvGrpSpPr/>
              <p:nvPr/>
            </p:nvGrpSpPr>
            <p:grpSpPr>
              <a:xfrm>
                <a:off x="979831" y="2966359"/>
                <a:ext cx="1034673" cy="685472"/>
                <a:chOff x="979831" y="2966359"/>
                <a:chExt cx="1034673" cy="685472"/>
              </a:xfrm>
              <a:grpFill/>
            </p:grpSpPr>
            <p:sp>
              <p:nvSpPr>
                <p:cNvPr id="33" name="Freeform: Shape 32">
                  <a:extLst>
                    <a:ext uri="{BC8A266C-4932-40B6-A57E-DECCE50510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3E46F1-8918-4B59-A58B-A636140089F9}"/>
                    </a:ext>
                  </a:extLst>
                </p:cNvPr>
                <p:cNvSpPr/>
                <p:nvPr/>
              </p:nvSpPr>
              <p:spPr>
                <a:xfrm>
                  <a:off x="979831" y="3155101"/>
                  <a:ext cx="545743" cy="221144"/>
                </a:xfrm>
                <a:custGeom>
                  <a:avLst/>
                  <a:gdLst/>
                  <a:ahLst/>
                  <a:cxnLst/>
                  <a:rect l="0" t="0" r="r" b="b"/>
                  <a:pathLst>
                    <a:path w="545744" h="221144">
                      <a:moveTo>
                        <a:pt x="0" y="221144"/>
                      </a:moveTo>
                      <a:cubicBezTo>
                        <a:pt x="175340" y="121959"/>
                        <a:pt x="357254" y="48244"/>
                        <a:pt x="545744" y="0"/>
                      </a:cubicBezTo>
                    </a:path>
                  </a:pathLst>
                </a:custGeom>
                <a:grpFill/>
                <a:ln w="19050">
                  <a:solidFill>
                    <a:srgbClr val="41832D"/>
                  </a:solidFill>
                  <a:prstDash val="solid"/>
                </a:ln>
              </p:spPr>
            </p:sp>
            <p:sp>
              <p:nvSpPr>
                <p:cNvPr id="34" name="Freeform: Shape 33">
                  <a:extLst>
                    <a:ext uri="{28F573D4-028B-42A0-9F30-98BE8434C7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67F96B-2B9D-440C-9526-BB5311ED37FD}"/>
                    </a:ext>
                  </a:extLst>
                </p:cNvPr>
                <p:cNvSpPr/>
                <p:nvPr/>
              </p:nvSpPr>
              <p:spPr>
                <a:xfrm>
                  <a:off x="1112216" y="3304581"/>
                  <a:ext cx="560212" cy="181390"/>
                </a:xfrm>
                <a:custGeom>
                  <a:avLst/>
                  <a:gdLst/>
                  <a:ahLst/>
                  <a:cxnLst/>
                  <a:rect l="0" t="0" r="r" b="b"/>
                  <a:pathLst>
                    <a:path w="560213" h="181391">
                      <a:moveTo>
                        <a:pt x="0" y="0"/>
                      </a:moveTo>
                      <a:cubicBezTo>
                        <a:pt x="198073" y="36726"/>
                        <a:pt x="384811" y="97190"/>
                        <a:pt x="560212" y="181391"/>
                      </a:cubicBezTo>
                    </a:path>
                  </a:pathLst>
                </a:custGeom>
                <a:grpFill/>
                <a:ln>
                  <a:solidFill>
                    <a:srgbClr val="41832D"/>
                  </a:solidFill>
                  <a:prstDash val="solid"/>
                </a:ln>
              </p:spPr>
            </p:sp>
            <p:sp>
              <p:nvSpPr>
                <p:cNvPr id="35" name="Freeform: Shape 34">
                  <a:extLst>
                    <a:ext uri="{545CBE95-4D1B-41CF-9A5A-D8A06D247E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B47C98-192E-4C6B-A574-060E63B81147}"/>
                    </a:ext>
                  </a:extLst>
                </p:cNvPr>
                <p:cNvSpPr/>
                <p:nvPr/>
              </p:nvSpPr>
              <p:spPr>
                <a:xfrm>
                  <a:off x="1126674" y="3285842"/>
                  <a:ext cx="240801" cy="365990"/>
                </a:xfrm>
                <a:custGeom>
                  <a:avLst/>
                  <a:gdLst/>
                  <a:ahLst/>
                  <a:cxnLst/>
                  <a:rect l="0" t="0" r="r" b="b"/>
                  <a:pathLst>
                    <a:path w="240801" h="365990">
                      <a:moveTo>
                        <a:pt x="0" y="18148"/>
                      </a:moveTo>
                      <a:cubicBezTo>
                        <a:pt x="26453" y="77926"/>
                        <a:pt x="52439" y="122379"/>
                        <a:pt x="77957" y="151507"/>
                      </a:cubicBezTo>
                      <a:cubicBezTo>
                        <a:pt x="116235" y="195198"/>
                        <a:pt x="142300" y="219527"/>
                        <a:pt x="191593" y="285408"/>
                      </a:cubicBezTo>
                      <a:cubicBezTo>
                        <a:pt x="224455" y="329328"/>
                        <a:pt x="240801" y="356189"/>
                        <a:pt x="240630" y="365990"/>
                      </a:cubicBezTo>
                      <a:cubicBezTo>
                        <a:pt x="230526" y="266402"/>
                        <a:pt x="189284" y="162636"/>
                        <a:pt x="116904" y="54692"/>
                      </a:cubicBezTo>
                      <a:cubicBezTo>
                        <a:pt x="84633" y="14114"/>
                        <a:pt x="48312" y="0"/>
                        <a:pt x="7942" y="12351"/>
                      </a:cubicBezTo>
                      <a:lnTo>
                        <a:pt x="0" y="18148"/>
                      </a:lnTo>
                      <a:close/>
                    </a:path>
                  </a:pathLst>
                </a:custGeom>
                <a:solidFill>
                  <a:srgbClr val="4F9539"/>
                </a:solidFill>
              </p:spPr>
            </p:sp>
            <p:sp>
              <p:nvSpPr>
                <p:cNvPr id="36" name="Freeform: Shape 35">
                  <a:extLst>
                    <a:ext uri="{6DA6EDA1-72C5-4BB7-9563-AA3AB4EA62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8889E7-0B17-474E-ADED-D12A79BB197E}"/>
                    </a:ext>
                  </a:extLst>
                </p:cNvPr>
                <p:cNvSpPr/>
                <p:nvPr/>
              </p:nvSpPr>
              <p:spPr>
                <a:xfrm>
                  <a:off x="1517033" y="2966359"/>
                  <a:ext cx="345950" cy="192848"/>
                </a:xfrm>
                <a:custGeom>
                  <a:avLst/>
                  <a:gdLst/>
                  <a:ahLst/>
                  <a:cxnLst/>
                  <a:rect l="0" t="0" r="r" b="b"/>
                  <a:pathLst>
                    <a:path w="345950" h="192849">
                      <a:moveTo>
                        <a:pt x="22111" y="192849"/>
                      </a:moveTo>
                      <a:cubicBezTo>
                        <a:pt x="76839" y="173070"/>
                        <a:pt x="117929" y="152754"/>
                        <a:pt x="145380" y="131901"/>
                      </a:cubicBezTo>
                      <a:cubicBezTo>
                        <a:pt x="186556" y="100622"/>
                        <a:pt x="209780" y="78986"/>
                        <a:pt x="271345" y="39303"/>
                      </a:cubicBezTo>
                      <a:cubicBezTo>
                        <a:pt x="312389" y="12847"/>
                        <a:pt x="337257" y="0"/>
                        <a:pt x="345950" y="760"/>
                      </a:cubicBezTo>
                      <a:cubicBezTo>
                        <a:pt x="214383" y="21800"/>
                        <a:pt x="128300" y="43447"/>
                        <a:pt x="87700" y="65702"/>
                      </a:cubicBezTo>
                      <a:cubicBezTo>
                        <a:pt x="26802" y="99084"/>
                        <a:pt x="0" y="129260"/>
                        <a:pt x="7100" y="182378"/>
                      </a:cubicBezTo>
                      <a:lnTo>
                        <a:pt x="22111" y="192849"/>
                      </a:lnTo>
                      <a:close/>
                    </a:path>
                  </a:pathLst>
                </a:custGeom>
                <a:solidFill>
                  <a:srgbClr val="8FC55D"/>
                </a:solidFill>
              </p:spPr>
            </p:sp>
            <p:sp>
              <p:nvSpPr>
                <p:cNvPr id="37" name="Freeform: Shape 36">
                  <a:extLst>
                    <a:ext uri="{13FF3DC7-1E75-494D-8A7D-B353B8B0E6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DCDDEC-A90A-409A-BBF8-8D0CDCF94F31}"/>
                    </a:ext>
                  </a:extLst>
                </p:cNvPr>
                <p:cNvSpPr/>
                <p:nvPr/>
              </p:nvSpPr>
              <p:spPr>
                <a:xfrm>
                  <a:off x="1508643" y="3114887"/>
                  <a:ext cx="276117" cy="134476"/>
                </a:xfrm>
                <a:custGeom>
                  <a:avLst/>
                  <a:gdLst/>
                  <a:ahLst/>
                  <a:cxnLst/>
                  <a:rect l="0" t="0" r="r" b="b"/>
                  <a:pathLst>
                    <a:path w="276117" h="134476">
                      <a:moveTo>
                        <a:pt x="0" y="35941"/>
                      </a:moveTo>
                      <a:cubicBezTo>
                        <a:pt x="37914" y="58805"/>
                        <a:pt x="70151" y="73295"/>
                        <a:pt x="96708" y="79409"/>
                      </a:cubicBezTo>
                      <a:cubicBezTo>
                        <a:pt x="136546" y="88580"/>
                        <a:pt x="161768" y="91797"/>
                        <a:pt x="216445" y="108979"/>
                      </a:cubicBezTo>
                      <a:cubicBezTo>
                        <a:pt x="252896" y="120434"/>
                        <a:pt x="272786" y="128933"/>
                        <a:pt x="276117" y="134476"/>
                      </a:cubicBezTo>
                      <a:cubicBezTo>
                        <a:pt x="234694" y="82865"/>
                        <a:pt x="171873" y="41314"/>
                        <a:pt x="87656" y="9824"/>
                      </a:cubicBezTo>
                      <a:cubicBezTo>
                        <a:pt x="52756" y="0"/>
                        <a:pt x="24554" y="6573"/>
                        <a:pt x="3048" y="29541"/>
                      </a:cubicBezTo>
                      <a:lnTo>
                        <a:pt x="0" y="35941"/>
                      </a:lnTo>
                      <a:close/>
                    </a:path>
                  </a:pathLst>
                </a:custGeom>
                <a:solidFill>
                  <a:srgbClr val="4F9539"/>
                </a:solidFill>
              </p:spPr>
            </p:sp>
            <p:sp>
              <p:nvSpPr>
                <p:cNvPr id="38" name="Freeform: Shape 37">
                  <a:extLst>
                    <a:ext uri="{A842158D-38E6-4D70-9B83-DCAA49CC87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15C3F8-5423-407F-A3AD-C4FFF761D8EB}"/>
                    </a:ext>
                  </a:extLst>
                </p:cNvPr>
                <p:cNvSpPr/>
                <p:nvPr/>
              </p:nvSpPr>
              <p:spPr>
                <a:xfrm>
                  <a:off x="1182478" y="3265633"/>
                  <a:ext cx="431630" cy="270934"/>
                </a:xfrm>
                <a:custGeom>
                  <a:avLst/>
                  <a:gdLst/>
                  <a:ahLst/>
                  <a:cxnLst/>
                  <a:rect l="0" t="0" r="r" b="b"/>
                  <a:pathLst>
                    <a:path w="431631" h="270935">
                      <a:moveTo>
                        <a:pt x="0" y="50964"/>
                      </a:moveTo>
                      <a:cubicBezTo>
                        <a:pt x="61049" y="97019"/>
                        <a:pt x="112010" y="127769"/>
                        <a:pt x="152884" y="143216"/>
                      </a:cubicBezTo>
                      <a:cubicBezTo>
                        <a:pt x="214196" y="166386"/>
                        <a:pt x="252522" y="176658"/>
                        <a:pt x="337549" y="216261"/>
                      </a:cubicBezTo>
                      <a:cubicBezTo>
                        <a:pt x="394233" y="242663"/>
                        <a:pt x="425594" y="260887"/>
                        <a:pt x="431631" y="270935"/>
                      </a:cubicBezTo>
                      <a:cubicBezTo>
                        <a:pt x="359853" y="175401"/>
                        <a:pt x="258002" y="92868"/>
                        <a:pt x="126078" y="23335"/>
                      </a:cubicBezTo>
                      <a:cubicBezTo>
                        <a:pt x="72024" y="0"/>
                        <a:pt x="31111" y="5781"/>
                        <a:pt x="3337" y="40679"/>
                      </a:cubicBezTo>
                      <a:lnTo>
                        <a:pt x="0" y="50964"/>
                      </a:lnTo>
                      <a:close/>
                    </a:path>
                  </a:pathLst>
                </a:custGeom>
                <a:solidFill>
                  <a:srgbClr val="8FC55D"/>
                </a:solidFill>
              </p:spPr>
            </p:sp>
            <p:sp>
              <p:nvSpPr>
                <p:cNvPr id="39" name="Freeform: Shape 38">
                  <a:extLst>
                    <a:ext uri="{2D12DF2E-12F1-4527-BBF6-0887DDE70F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1BD062-49DD-4BA9-83B9-B1C3CE188A71}"/>
                    </a:ext>
                  </a:extLst>
                </p:cNvPr>
                <p:cNvSpPr/>
                <p:nvPr/>
              </p:nvSpPr>
              <p:spPr>
                <a:xfrm>
                  <a:off x="1640917" y="3436142"/>
                  <a:ext cx="350542" cy="125792"/>
                </a:xfrm>
                <a:custGeom>
                  <a:avLst/>
                  <a:gdLst/>
                  <a:ahLst/>
                  <a:cxnLst/>
                  <a:rect l="0" t="0" r="r" b="b"/>
                  <a:pathLst>
                    <a:path w="350543" h="125792">
                      <a:moveTo>
                        <a:pt x="350543" y="117340"/>
                      </a:moveTo>
                      <a:cubicBezTo>
                        <a:pt x="246161" y="125792"/>
                        <a:pt x="167438" y="123756"/>
                        <a:pt x="114373" y="111230"/>
                      </a:cubicBezTo>
                      <a:cubicBezTo>
                        <a:pt x="34775" y="92443"/>
                        <a:pt x="0" y="46273"/>
                        <a:pt x="26412" y="24333"/>
                      </a:cubicBezTo>
                      <a:cubicBezTo>
                        <a:pt x="52825" y="2394"/>
                        <a:pt x="72320" y="0"/>
                        <a:pt x="114153" y="13560"/>
                      </a:cubicBezTo>
                      <a:cubicBezTo>
                        <a:pt x="155986" y="27120"/>
                        <a:pt x="173028" y="44623"/>
                        <a:pt x="227220" y="69528"/>
                      </a:cubicBezTo>
                      <a:cubicBezTo>
                        <a:pt x="263348" y="86131"/>
                        <a:pt x="304455" y="102069"/>
                        <a:pt x="350543" y="117340"/>
                      </a:cubicBezTo>
                      <a:close/>
                    </a:path>
                  </a:pathLst>
                </a:custGeom>
                <a:solidFill>
                  <a:srgbClr val="8FC55D"/>
                </a:solidFill>
              </p:spPr>
            </p:sp>
            <p:sp>
              <p:nvSpPr>
                <p:cNvPr id="40" name="Freeform: Shape 39">
                  <a:extLst>
                    <a:ext uri="{32B6D53F-FC21-48B7-931E-0112277B573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C182E7-E23F-4C1C-A754-6D800CC60218}"/>
                    </a:ext>
                  </a:extLst>
                </p:cNvPr>
                <p:cNvSpPr/>
                <p:nvPr/>
              </p:nvSpPr>
              <p:spPr>
                <a:xfrm>
                  <a:off x="1651815" y="3408612"/>
                  <a:ext cx="362690" cy="78538"/>
                </a:xfrm>
                <a:custGeom>
                  <a:avLst/>
                  <a:gdLst/>
                  <a:ahLst/>
                  <a:cxnLst/>
                  <a:rect l="0" t="0" r="r" b="b"/>
                  <a:pathLst>
                    <a:path w="362690" h="78539">
                      <a:moveTo>
                        <a:pt x="166" y="64114"/>
                      </a:moveTo>
                      <a:cubicBezTo>
                        <a:pt x="55142" y="74929"/>
                        <a:pt x="99128" y="78539"/>
                        <a:pt x="132125" y="74941"/>
                      </a:cubicBezTo>
                      <a:cubicBezTo>
                        <a:pt x="181619" y="69546"/>
                        <a:pt x="211515" y="63207"/>
                        <a:pt x="282005" y="60985"/>
                      </a:cubicBezTo>
                      <a:cubicBezTo>
                        <a:pt x="328997" y="59505"/>
                        <a:pt x="355893" y="61233"/>
                        <a:pt x="362690" y="66172"/>
                      </a:cubicBezTo>
                      <a:cubicBezTo>
                        <a:pt x="287800" y="24306"/>
                        <a:pt x="194670" y="2249"/>
                        <a:pt x="83298" y="0"/>
                      </a:cubicBezTo>
                      <a:cubicBezTo>
                        <a:pt x="38942" y="2709"/>
                        <a:pt x="11176" y="21271"/>
                        <a:pt x="0" y="55688"/>
                      </a:cubicBezTo>
                      <a:lnTo>
                        <a:pt x="166" y="64114"/>
                      </a:lnTo>
                      <a:close/>
                    </a:path>
                  </a:pathLst>
                </a:custGeom>
                <a:solidFill>
                  <a:srgbClr val="4F9539"/>
                </a:solidFill>
              </p:spPr>
            </p:sp>
            <p:sp>
              <p:nvSpPr>
                <p:cNvPr id="41" name="Freeform: Shape 40">
                  <a:extLst>
                    <a:ext uri="{EE2B5D95-1814-420D-B186-0FEFDE7374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DCAB18-2686-4E4C-8459-C92912E86B06}"/>
                    </a:ext>
                  </a:extLst>
                </p:cNvPr>
                <p:cNvSpPr/>
                <p:nvPr/>
              </p:nvSpPr>
              <p:spPr>
                <a:xfrm>
                  <a:off x="1169434" y="3102697"/>
                  <a:ext cx="382009" cy="210781"/>
                </a:xfrm>
                <a:custGeom>
                  <a:avLst/>
                  <a:gdLst/>
                  <a:ahLst/>
                  <a:cxnLst/>
                  <a:rect l="0" t="0" r="r" b="b"/>
                  <a:pathLst>
                    <a:path w="382010" h="210782">
                      <a:moveTo>
                        <a:pt x="13892" y="210782"/>
                      </a:moveTo>
                      <a:cubicBezTo>
                        <a:pt x="75854" y="189603"/>
                        <a:pt x="122482" y="167553"/>
                        <a:pt x="153776" y="144631"/>
                      </a:cubicBezTo>
                      <a:cubicBezTo>
                        <a:pt x="200717" y="110248"/>
                        <a:pt x="227271" y="86363"/>
                        <a:pt x="297316" y="42925"/>
                      </a:cubicBezTo>
                      <a:cubicBezTo>
                        <a:pt x="344013" y="13966"/>
                        <a:pt x="372244" y="0"/>
                        <a:pt x="382010" y="1026"/>
                      </a:cubicBezTo>
                      <a:cubicBezTo>
                        <a:pt x="281749" y="2414"/>
                        <a:pt x="174601" y="34510"/>
                        <a:pt x="60565" y="97314"/>
                      </a:cubicBezTo>
                      <a:cubicBezTo>
                        <a:pt x="17255" y="125974"/>
                        <a:pt x="0" y="160987"/>
                        <a:pt x="8800" y="202351"/>
                      </a:cubicBezTo>
                      <a:lnTo>
                        <a:pt x="13892" y="210782"/>
                      </a:lnTo>
                      <a:close/>
                    </a:path>
                  </a:pathLst>
                </a:custGeom>
                <a:solidFill>
                  <a:srgbClr val="4F9539"/>
                </a:solidFill>
              </p:spPr>
            </p:sp>
            <p:sp>
              <p:nvSpPr>
                <p:cNvPr id="42" name="Freeform: Shape 41">
                  <a:extLst>
                    <a:ext uri="{3CBCDBFA-A86E-4F8E-8A4B-FECADE12C8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073708-AEC1-40F6-9DF5-596EB57E16AD}"/>
                    </a:ext>
                  </a:extLst>
                </p:cNvPr>
                <p:cNvSpPr/>
                <p:nvPr/>
              </p:nvSpPr>
              <p:spPr>
                <a:xfrm>
                  <a:off x="1068339" y="3274251"/>
                  <a:ext cx="140281" cy="333153"/>
                </a:xfrm>
                <a:custGeom>
                  <a:avLst/>
                  <a:gdLst/>
                  <a:ahLst/>
                  <a:cxnLst/>
                  <a:rect l="0" t="0" r="r" b="b"/>
                  <a:pathLst>
                    <a:path w="140281" h="333153">
                      <a:moveTo>
                        <a:pt x="140281" y="333153"/>
                      </a:moveTo>
                      <a:cubicBezTo>
                        <a:pt x="123761" y="324062"/>
                        <a:pt x="111876" y="302172"/>
                        <a:pt x="104627" y="267486"/>
                      </a:cubicBezTo>
                      <a:cubicBezTo>
                        <a:pt x="64817" y="185417"/>
                        <a:pt x="44439" y="141864"/>
                        <a:pt x="43490" y="136826"/>
                      </a:cubicBezTo>
                      <a:cubicBezTo>
                        <a:pt x="42068" y="129270"/>
                        <a:pt x="0" y="24201"/>
                        <a:pt x="54150" y="14317"/>
                      </a:cubicBezTo>
                      <a:cubicBezTo>
                        <a:pt x="83825" y="0"/>
                        <a:pt x="102647" y="18224"/>
                        <a:pt x="110616" y="68990"/>
                      </a:cubicBezTo>
                      <a:cubicBezTo>
                        <a:pt x="116459" y="113752"/>
                        <a:pt x="119210" y="144579"/>
                        <a:pt x="118869" y="161469"/>
                      </a:cubicBezTo>
                      <a:cubicBezTo>
                        <a:pt x="118358" y="186803"/>
                        <a:pt x="124943" y="267073"/>
                        <a:pt x="127735" y="284818"/>
                      </a:cubicBezTo>
                      <a:cubicBezTo>
                        <a:pt x="129596" y="296648"/>
                        <a:pt x="133778" y="312760"/>
                        <a:pt x="140281" y="333153"/>
                      </a:cubicBezTo>
                      <a:close/>
                    </a:path>
                  </a:pathLst>
                </a:custGeom>
                <a:solidFill>
                  <a:srgbClr val="8FC55D"/>
                </a:solidFill>
              </p:spPr>
            </p:sp>
            <p:sp>
              <p:nvSpPr>
                <p:cNvPr id="43" name="Freeform: Shape 42">
                  <a:extLst>
                    <a:ext uri="{FC753EF7-0284-412C-A0E0-B60DC66C4F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8B08AD-C990-4080-AC3F-3A9B57B432DD}"/>
                    </a:ext>
                  </a:extLst>
                </p:cNvPr>
                <p:cNvSpPr/>
                <p:nvPr/>
              </p:nvSpPr>
              <p:spPr>
                <a:xfrm>
                  <a:off x="1459080" y="3140916"/>
                  <a:ext cx="221379" cy="188651"/>
                </a:xfrm>
                <a:custGeom>
                  <a:avLst/>
                  <a:gdLst/>
                  <a:ahLst/>
                  <a:cxnLst/>
                  <a:rect l="0" t="0" r="r" b="b"/>
                  <a:pathLst>
                    <a:path w="221380" h="188651">
                      <a:moveTo>
                        <a:pt x="221380" y="187349"/>
                      </a:moveTo>
                      <a:cubicBezTo>
                        <a:pt x="206997" y="188651"/>
                        <a:pt x="190077" y="179843"/>
                        <a:pt x="170619" y="160924"/>
                      </a:cubicBezTo>
                      <a:cubicBezTo>
                        <a:pt x="110196" y="125866"/>
                        <a:pt x="78605" y="106940"/>
                        <a:pt x="75846" y="104148"/>
                      </a:cubicBezTo>
                      <a:cubicBezTo>
                        <a:pt x="71707" y="99960"/>
                        <a:pt x="0" y="51265"/>
                        <a:pt x="30148" y="21799"/>
                      </a:cubicBezTo>
                      <a:cubicBezTo>
                        <a:pt x="42858" y="0"/>
                        <a:pt x="62613" y="3510"/>
                        <a:pt x="89414" y="32330"/>
                      </a:cubicBezTo>
                      <a:cubicBezTo>
                        <a:pt x="112294" y="58248"/>
                        <a:pt x="127242" y="76642"/>
                        <a:pt x="134259" y="87512"/>
                      </a:cubicBezTo>
                      <a:cubicBezTo>
                        <a:pt x="144784" y="103817"/>
                        <a:pt x="183342" y="151962"/>
                        <a:pt x="192714" y="162033"/>
                      </a:cubicBezTo>
                      <a:cubicBezTo>
                        <a:pt x="198962" y="168747"/>
                        <a:pt x="208517" y="177186"/>
                        <a:pt x="221380" y="187349"/>
                      </a:cubicBezTo>
                      <a:close/>
                    </a:path>
                  </a:pathLst>
                </a:custGeom>
                <a:solidFill>
                  <a:srgbClr val="8FC55D"/>
                </a:solidFill>
              </p:spPr>
            </p:sp>
          </p:grpSp>
          <p:sp>
            <p:nvSpPr>
              <p:cNvPr id="44" name="Freeform: Shape 43">
                <a:extLst>
                  <a:ext uri="{C185B3A7-C662-4CE0-AFF2-D98A1DF6C8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F1A0DC-C2B3-4F68-97A0-5F8FE9700090}"/>
                  </a:ext>
                </a:extLst>
              </p:cNvPr>
              <p:cNvSpPr/>
              <p:nvPr/>
            </p:nvSpPr>
            <p:spPr>
              <a:xfrm>
                <a:off x="761194" y="2735079"/>
                <a:ext cx="232958" cy="377421"/>
              </a:xfrm>
              <a:custGeom>
                <a:avLst/>
                <a:gdLst/>
                <a:ahLst/>
                <a:cxnLst/>
                <a:rect l="0" t="0" r="r" b="b"/>
                <a:pathLst>
                  <a:path w="232958" h="377421">
                    <a:moveTo>
                      <a:pt x="0" y="0"/>
                    </a:moveTo>
                    <a:cubicBezTo>
                      <a:pt x="59537" y="191193"/>
                      <a:pt x="137190" y="317000"/>
                      <a:pt x="232958" y="377421"/>
                    </a:cubicBezTo>
                    <a:cubicBezTo>
                      <a:pt x="216156" y="269063"/>
                      <a:pt x="138503" y="143255"/>
                      <a:pt x="0" y="0"/>
                    </a:cubicBezTo>
                    <a:close/>
                  </a:path>
                </a:pathLst>
              </a:custGeom>
              <a:solidFill>
                <a:srgbClr val="BDE37A"/>
              </a:solidFill>
            </p:spPr>
          </p:sp>
          <p:sp>
            <p:nvSpPr>
              <p:cNvPr id="45" name="Freeform: Shape 44">
                <a:extLst>
                  <a:ext uri="{47DE0FDE-085F-48DA-8AC7-9A19293E4C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0E4372-3609-4B63-A022-CA6EF8145805}"/>
                  </a:ext>
                </a:extLst>
              </p:cNvPr>
              <p:cNvSpPr/>
              <p:nvPr/>
            </p:nvSpPr>
            <p:spPr>
              <a:xfrm>
                <a:off x="677345" y="2857669"/>
                <a:ext cx="292428" cy="251114"/>
              </a:xfrm>
              <a:custGeom>
                <a:avLst/>
                <a:gdLst/>
                <a:ahLst/>
                <a:cxnLst/>
                <a:rect l="0" t="0" r="r" b="b"/>
                <a:pathLst>
                  <a:path w="292429" h="251114">
                    <a:moveTo>
                      <a:pt x="0" y="0"/>
                    </a:moveTo>
                    <a:cubicBezTo>
                      <a:pt x="90386" y="151161"/>
                      <a:pt x="187862" y="234866"/>
                      <a:pt x="292429" y="251114"/>
                    </a:cubicBezTo>
                    <a:cubicBezTo>
                      <a:pt x="246764" y="151122"/>
                      <a:pt x="149287" y="67417"/>
                      <a:pt x="0" y="0"/>
                    </a:cubicBezTo>
                    <a:close/>
                  </a:path>
                </a:pathLst>
              </a:custGeom>
              <a:solidFill>
                <a:srgbClr val="317C25"/>
              </a:solidFill>
            </p:spPr>
          </p:sp>
          <p:sp>
            <p:nvSpPr>
              <p:cNvPr id="46" name="Freeform: Shape 45">
                <a:extLst>
                  <a:ext uri="{4DBBE5BF-C4CA-42A9-8AE2-66E62B8038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258C5C-7B1B-4EDA-BB41-6D2B723E7D1A}"/>
                  </a:ext>
                </a:extLst>
              </p:cNvPr>
              <p:cNvSpPr/>
              <p:nvPr/>
            </p:nvSpPr>
            <p:spPr>
              <a:xfrm>
                <a:off x="954834" y="2323944"/>
                <a:ext cx="264858" cy="447519"/>
              </a:xfrm>
              <a:custGeom>
                <a:avLst/>
                <a:gdLst/>
                <a:ahLst/>
                <a:cxnLst/>
                <a:rect l="0" t="0" r="r" b="b"/>
                <a:pathLst>
                  <a:path w="264859" h="447519">
                    <a:moveTo>
                      <a:pt x="264859" y="0"/>
                    </a:moveTo>
                    <a:cubicBezTo>
                      <a:pt x="217669" y="56754"/>
                      <a:pt x="183581" y="96454"/>
                      <a:pt x="162596" y="119101"/>
                    </a:cubicBezTo>
                    <a:cubicBezTo>
                      <a:pt x="55770" y="234386"/>
                      <a:pt x="0" y="332415"/>
                      <a:pt x="10081" y="447519"/>
                    </a:cubicBezTo>
                    <a:cubicBezTo>
                      <a:pt x="123202" y="394274"/>
                      <a:pt x="208128" y="245101"/>
                      <a:pt x="264859" y="0"/>
                    </a:cubicBezTo>
                    <a:close/>
                  </a:path>
                </a:pathLst>
              </a:custGeom>
              <a:solidFill>
                <a:srgbClr val="BDE37A"/>
              </a:solidFill>
            </p:spPr>
          </p:sp>
          <p:sp>
            <p:nvSpPr>
              <p:cNvPr id="47" name="Freeform: Shape 46">
                <a:extLst>
                  <a:ext uri="{E2CF7757-2B30-4796-81A7-91AD336E86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FBC8B7-C94D-4FD0-A6A7-08CB9A242E32}"/>
                  </a:ext>
                </a:extLst>
              </p:cNvPr>
              <p:cNvSpPr/>
              <p:nvPr/>
            </p:nvSpPr>
            <p:spPr>
              <a:xfrm>
                <a:off x="1208156" y="2296488"/>
                <a:ext cx="225092" cy="244329"/>
              </a:xfrm>
              <a:custGeom>
                <a:avLst/>
                <a:gdLst/>
                <a:ahLst/>
                <a:cxnLst/>
                <a:rect l="0" t="0" r="r" b="b"/>
                <a:pathLst>
                  <a:path w="225093" h="244330">
                    <a:moveTo>
                      <a:pt x="225093" y="0"/>
                    </a:moveTo>
                    <a:cubicBezTo>
                      <a:pt x="187194" y="28826"/>
                      <a:pt x="160006" y="48835"/>
                      <a:pt x="143528" y="60025"/>
                    </a:cubicBezTo>
                    <a:cubicBezTo>
                      <a:pt x="59649" y="116988"/>
                      <a:pt x="10367" y="170514"/>
                      <a:pt x="0" y="244330"/>
                    </a:cubicBezTo>
                    <a:cubicBezTo>
                      <a:pt x="78833" y="227277"/>
                      <a:pt x="153864" y="145834"/>
                      <a:pt x="225093" y="0"/>
                    </a:cubicBezTo>
                    <a:close/>
                  </a:path>
                </a:pathLst>
              </a:custGeom>
              <a:solidFill>
                <a:srgbClr val="8FC55D"/>
              </a:solidFill>
            </p:spPr>
          </p:sp>
          <p:sp>
            <p:nvSpPr>
              <p:cNvPr id="48" name="Freeform: Shape 47">
                <a:extLst>
                  <a:ext uri="{42C69942-0ACD-4512-9B2A-4D858F859E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45FF8F-0F90-4E2D-BC95-6F2B037F9C31}"/>
                  </a:ext>
                </a:extLst>
              </p:cNvPr>
              <p:cNvSpPr/>
              <p:nvPr/>
            </p:nvSpPr>
            <p:spPr>
              <a:xfrm>
                <a:off x="735305" y="2401025"/>
                <a:ext cx="199002" cy="289825"/>
              </a:xfrm>
              <a:custGeom>
                <a:avLst/>
                <a:gdLst/>
                <a:ahLst/>
                <a:cxnLst/>
                <a:rect l="0" t="0" r="r" b="b"/>
                <a:pathLst>
                  <a:path w="199002" h="289825">
                    <a:moveTo>
                      <a:pt x="0" y="0"/>
                    </a:moveTo>
                    <a:cubicBezTo>
                      <a:pt x="45085" y="155752"/>
                      <a:pt x="111419" y="252360"/>
                      <a:pt x="199002" y="289825"/>
                    </a:cubicBezTo>
                    <a:cubicBezTo>
                      <a:pt x="181500" y="189883"/>
                      <a:pt x="115166" y="93274"/>
                      <a:pt x="0" y="0"/>
                    </a:cubicBezTo>
                    <a:close/>
                  </a:path>
                </a:pathLst>
              </a:custGeom>
              <a:solidFill>
                <a:srgbClr val="317C25"/>
              </a:solidFill>
            </p:spPr>
          </p:sp>
          <p:sp>
            <p:nvSpPr>
              <p:cNvPr id="49" name="Freeform: Shape 48">
                <a:extLst>
                  <a:ext uri="{718633B3-F8A4-45E4-A057-3B377D9211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4B11B0-58C6-4310-BDE1-1DF3A9628DC0}"/>
                  </a:ext>
                </a:extLst>
              </p:cNvPr>
              <p:cNvSpPr/>
              <p:nvPr/>
            </p:nvSpPr>
            <p:spPr>
              <a:xfrm>
                <a:off x="910251" y="2469997"/>
                <a:ext cx="63986" cy="244202"/>
              </a:xfrm>
              <a:custGeom>
                <a:avLst/>
                <a:gdLst/>
                <a:ahLst/>
                <a:cxnLst/>
                <a:rect l="0" t="0" r="r" b="b"/>
                <a:pathLst>
                  <a:path w="63986" h="244203">
                    <a:moveTo>
                      <a:pt x="39872" y="244203"/>
                    </a:moveTo>
                    <a:cubicBezTo>
                      <a:pt x="50764" y="208780"/>
                      <a:pt x="56004" y="179665"/>
                      <a:pt x="55592" y="156858"/>
                    </a:cubicBezTo>
                    <a:cubicBezTo>
                      <a:pt x="54974" y="122647"/>
                      <a:pt x="52479" y="101511"/>
                      <a:pt x="55362" y="53626"/>
                    </a:cubicBezTo>
                    <a:cubicBezTo>
                      <a:pt x="57284" y="21703"/>
                      <a:pt x="60159" y="3828"/>
                      <a:pt x="63986" y="0"/>
                    </a:cubicBezTo>
                    <a:cubicBezTo>
                      <a:pt x="30458" y="44093"/>
                      <a:pt x="9433" y="103527"/>
                      <a:pt x="911" y="178301"/>
                    </a:cubicBezTo>
                    <a:cubicBezTo>
                      <a:pt x="0" y="208634"/>
                      <a:pt x="11049" y="230208"/>
                      <a:pt x="34057" y="243023"/>
                    </a:cubicBezTo>
                    <a:lnTo>
                      <a:pt x="39872" y="244203"/>
                    </a:lnTo>
                    <a:close/>
                  </a:path>
                </a:pathLst>
              </a:custGeom>
              <a:solidFill>
                <a:srgbClr val="BDE37A"/>
              </a:solidFill>
            </p:spPr>
          </p:sp>
          <p:sp>
            <p:nvSpPr>
              <p:cNvPr id="50" name="Freeform: Shape 49">
                <a:extLst>
                  <a:ext uri="{C205EA11-7A5D-48CD-B15C-6E16B390F53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F7A30D-E87A-48C0-B08A-E30D0358422E}"/>
                  </a:ext>
                </a:extLst>
              </p:cNvPr>
              <p:cNvSpPr/>
              <p:nvPr/>
            </p:nvSpPr>
            <p:spPr>
              <a:xfrm>
                <a:off x="648471" y="2633109"/>
                <a:ext cx="303062" cy="169479"/>
              </a:xfrm>
              <a:custGeom>
                <a:avLst/>
                <a:gdLst/>
                <a:ahLst/>
                <a:cxnLst/>
                <a:rect l="0" t="0" r="r" b="b"/>
                <a:pathLst>
                  <a:path w="303063" h="169480">
                    <a:moveTo>
                      <a:pt x="0" y="12881"/>
                    </a:moveTo>
                    <a:cubicBezTo>
                      <a:pt x="27648" y="15369"/>
                      <a:pt x="50295" y="24933"/>
                      <a:pt x="67941" y="41571"/>
                    </a:cubicBezTo>
                    <a:cubicBezTo>
                      <a:pt x="94410" y="66529"/>
                      <a:pt x="210627" y="127833"/>
                      <a:pt x="230296" y="135223"/>
                    </a:cubicBezTo>
                    <a:cubicBezTo>
                      <a:pt x="243409" y="140149"/>
                      <a:pt x="267664" y="151568"/>
                      <a:pt x="303063" y="169480"/>
                    </a:cubicBezTo>
                    <a:cubicBezTo>
                      <a:pt x="295127" y="111087"/>
                      <a:pt x="253663" y="61290"/>
                      <a:pt x="178671" y="20086"/>
                    </a:cubicBezTo>
                    <a:cubicBezTo>
                      <a:pt x="125478" y="2402"/>
                      <a:pt x="65921" y="0"/>
                      <a:pt x="0" y="12881"/>
                    </a:cubicBezTo>
                    <a:close/>
                  </a:path>
                </a:pathLst>
              </a:custGeom>
              <a:solidFill>
                <a:srgbClr val="BDE37A"/>
              </a:solidFill>
            </p:spPr>
          </p:sp>
        </p:grpSp>
        <p:grpSp>
          <p:nvGrpSpPr>
            <p:cNvPr id="51" name="Group 50">
              <a:extLst>
                <a:ext uri="{08E11F2E-6CDB-4DBE-A96F-A7950C5053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9D8CFB-EDD6-41E9-B1F8-B1398A7A77AB}"/>
                </a:ext>
              </a:extLst>
            </p:cNvPr>
            <p:cNvGrpSpPr/>
            <p:nvPr/>
          </p:nvGrpSpPr>
          <p:grpSpPr>
            <a:xfrm>
              <a:off x="841619" y="1138902"/>
              <a:ext cx="982983" cy="1192945"/>
              <a:chOff x="841619" y="1138902"/>
              <a:chExt cx="982983" cy="1192945"/>
            </a:xfrm>
            <a:grpFill/>
          </p:grpSpPr>
          <p:sp>
            <p:nvSpPr>
              <p:cNvPr id="52" name="Freeform: Shape 51">
                <a:extLst>
                  <a:ext uri="{C9EC0D95-4885-45E8-BC62-EB7A3C7F72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1E343D-D49E-46BA-88B3-37E94AD56EF2}"/>
                  </a:ext>
                </a:extLst>
              </p:cNvPr>
              <p:cNvSpPr/>
              <p:nvPr/>
            </p:nvSpPr>
            <p:spPr>
              <a:xfrm>
                <a:off x="841619" y="1639995"/>
                <a:ext cx="473763" cy="658024"/>
              </a:xfrm>
              <a:custGeom>
                <a:avLst/>
                <a:gdLst/>
                <a:ahLst/>
                <a:cxnLst/>
                <a:rect l="0" t="0" r="r" b="b"/>
                <a:pathLst>
                  <a:path w="473764" h="658025">
                    <a:moveTo>
                      <a:pt x="0" y="658025"/>
                    </a:moveTo>
                    <a:lnTo>
                      <a:pt x="63589" y="540801"/>
                    </a:lnTo>
                    <a:lnTo>
                      <a:pt x="404698" y="97298"/>
                    </a:lnTo>
                    <a:lnTo>
                      <a:pt x="473764" y="0"/>
                    </a:lnTo>
                  </a:path>
                </a:pathLst>
              </a:custGeom>
              <a:grpFill/>
              <a:ln>
                <a:solidFill>
                  <a:srgbClr val="41832D"/>
                </a:solidFill>
                <a:prstDash val="solid"/>
              </a:ln>
            </p:spPr>
          </p:sp>
          <p:sp>
            <p:nvSpPr>
              <p:cNvPr id="53" name="Freeform: Shape 52">
                <a:extLst>
                  <a:ext uri="{542B2350-B12C-4477-95D0-C9035FA168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386B45-67B3-4BD1-9B6D-7CA14133E318}"/>
                  </a:ext>
                </a:extLst>
              </p:cNvPr>
              <p:cNvSpPr/>
              <p:nvPr/>
            </p:nvSpPr>
            <p:spPr>
              <a:xfrm>
                <a:off x="1014128" y="1677506"/>
                <a:ext cx="301149" cy="360247"/>
              </a:xfrm>
              <a:custGeom>
                <a:avLst/>
                <a:gdLst/>
                <a:ahLst/>
                <a:cxnLst/>
                <a:rect l="0" t="0" r="r" b="b"/>
                <a:pathLst>
                  <a:path w="301149" h="360248">
                    <a:moveTo>
                      <a:pt x="224363" y="70256"/>
                    </a:moveTo>
                    <a:cubicBezTo>
                      <a:pt x="252591" y="46320"/>
                      <a:pt x="278186" y="35823"/>
                      <a:pt x="301149" y="38765"/>
                    </a:cubicBezTo>
                    <a:moveTo>
                      <a:pt x="233004" y="59717"/>
                    </a:moveTo>
                    <a:cubicBezTo>
                      <a:pt x="233004" y="40754"/>
                      <a:pt x="233004" y="20848"/>
                      <a:pt x="233004" y="0"/>
                    </a:cubicBezTo>
                    <a:moveTo>
                      <a:pt x="8204" y="349304"/>
                    </a:moveTo>
                    <a:cubicBezTo>
                      <a:pt x="57776" y="271263"/>
                      <a:pt x="72580" y="207355"/>
                      <a:pt x="52615" y="157581"/>
                    </a:cubicBezTo>
                    <a:moveTo>
                      <a:pt x="0" y="360248"/>
                    </a:moveTo>
                    <a:cubicBezTo>
                      <a:pt x="38751" y="323788"/>
                      <a:pt x="78842" y="307322"/>
                      <a:pt x="120272" y="310851"/>
                    </a:cubicBezTo>
                    <a:moveTo>
                      <a:pt x="237623" y="356885"/>
                    </a:moveTo>
                    <a:lnTo>
                      <a:pt x="284462" y="347142"/>
                    </a:lnTo>
                  </a:path>
                </a:pathLst>
              </a:custGeom>
              <a:grpFill/>
              <a:ln>
                <a:solidFill>
                  <a:srgbClr val="41832D"/>
                </a:solidFill>
                <a:prstDash val="solid"/>
              </a:ln>
            </p:spPr>
          </p:sp>
          <p:sp>
            <p:nvSpPr>
              <p:cNvPr id="54" name="Freeform: Shape 53">
                <a:extLst>
                  <a:ext uri="{42FE697C-A9F9-4713-A1ED-D0112536F8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2151F65-139A-4797-A976-46E416A0A53D}"/>
                  </a:ext>
                </a:extLst>
              </p:cNvPr>
              <p:cNvSpPr/>
              <p:nvPr/>
            </p:nvSpPr>
            <p:spPr>
              <a:xfrm>
                <a:off x="972015" y="1936407"/>
                <a:ext cx="252548" cy="395440"/>
              </a:xfrm>
              <a:custGeom>
                <a:avLst/>
                <a:gdLst/>
                <a:ahLst/>
                <a:cxnLst/>
                <a:rect l="0" t="0" r="r" b="b"/>
                <a:pathLst>
                  <a:path w="252549" h="395441">
                    <a:moveTo>
                      <a:pt x="0" y="395441"/>
                    </a:moveTo>
                    <a:cubicBezTo>
                      <a:pt x="46633" y="319198"/>
                      <a:pt x="73977" y="264009"/>
                      <a:pt x="82032" y="229874"/>
                    </a:cubicBezTo>
                    <a:cubicBezTo>
                      <a:pt x="94115" y="178673"/>
                      <a:pt x="148414" y="0"/>
                      <a:pt x="201467" y="53987"/>
                    </a:cubicBezTo>
                    <a:cubicBezTo>
                      <a:pt x="242332" y="54670"/>
                      <a:pt x="252549" y="82457"/>
                      <a:pt x="232116" y="137350"/>
                    </a:cubicBezTo>
                    <a:cubicBezTo>
                      <a:pt x="211683" y="192242"/>
                      <a:pt x="134311" y="278273"/>
                      <a:pt x="0" y="395441"/>
                    </a:cubicBezTo>
                    <a:close/>
                  </a:path>
                </a:pathLst>
              </a:custGeom>
              <a:solidFill>
                <a:srgbClr val="8FC55D"/>
              </a:solidFill>
            </p:spPr>
          </p:sp>
          <p:sp>
            <p:nvSpPr>
              <p:cNvPr id="55" name="Freeform: Shape 54">
                <a:extLst>
                  <a:ext uri="{A9B728AA-274A-4914-AFB6-AD9209EDEC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04FA15-EF7E-4EB1-9EA3-F7A57E3CB152}"/>
                  </a:ext>
                </a:extLst>
              </p:cNvPr>
              <p:cNvSpPr/>
              <p:nvPr/>
            </p:nvSpPr>
            <p:spPr>
              <a:xfrm>
                <a:off x="1212217" y="2021053"/>
                <a:ext cx="256082" cy="299308"/>
              </a:xfrm>
              <a:custGeom>
                <a:avLst/>
                <a:gdLst/>
                <a:ahLst/>
                <a:cxnLst/>
                <a:rect l="0" t="0" r="r" b="b"/>
                <a:pathLst>
                  <a:path w="256082" h="299309">
                    <a:moveTo>
                      <a:pt x="1439" y="0"/>
                    </a:moveTo>
                    <a:cubicBezTo>
                      <a:pt x="0" y="51308"/>
                      <a:pt x="29094" y="100102"/>
                      <a:pt x="88722" y="146382"/>
                    </a:cubicBezTo>
                    <a:cubicBezTo>
                      <a:pt x="178163" y="215801"/>
                      <a:pt x="241936" y="268370"/>
                      <a:pt x="251112" y="288438"/>
                    </a:cubicBezTo>
                    <a:cubicBezTo>
                      <a:pt x="256082" y="299309"/>
                      <a:pt x="227595" y="191481"/>
                      <a:pt x="97935" y="45472"/>
                    </a:cubicBezTo>
                    <a:cubicBezTo>
                      <a:pt x="75558" y="20273"/>
                      <a:pt x="43393" y="5116"/>
                      <a:pt x="1439" y="0"/>
                    </a:cubicBezTo>
                    <a:close/>
                  </a:path>
                </a:pathLst>
              </a:custGeom>
              <a:solidFill>
                <a:srgbClr val="4F9539"/>
              </a:solidFill>
            </p:spPr>
          </p:sp>
          <p:sp>
            <p:nvSpPr>
              <p:cNvPr id="56" name="Freeform: Shape 55">
                <a:extLst>
                  <a:ext uri="{6DCB25B9-1A93-40D2-927A-E89B2C2A42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D048E4-7E2D-4938-A2D2-9E813B3D795B}"/>
                  </a:ext>
                </a:extLst>
              </p:cNvPr>
              <p:cNvSpPr/>
              <p:nvPr/>
            </p:nvSpPr>
            <p:spPr>
              <a:xfrm>
                <a:off x="1283586" y="1991272"/>
                <a:ext cx="440642" cy="199979"/>
              </a:xfrm>
              <a:custGeom>
                <a:avLst/>
                <a:gdLst/>
                <a:ahLst/>
                <a:cxnLst/>
                <a:rect l="0" t="0" r="r" b="b"/>
                <a:pathLst>
                  <a:path w="440643" h="199980">
                    <a:moveTo>
                      <a:pt x="0" y="38255"/>
                    </a:moveTo>
                    <a:cubicBezTo>
                      <a:pt x="13760" y="67394"/>
                      <a:pt x="45222" y="89946"/>
                      <a:pt x="94385" y="105911"/>
                    </a:cubicBezTo>
                    <a:cubicBezTo>
                      <a:pt x="168129" y="129859"/>
                      <a:pt x="218759" y="118920"/>
                      <a:pt x="229298" y="118920"/>
                    </a:cubicBezTo>
                    <a:cubicBezTo>
                      <a:pt x="239837" y="118920"/>
                      <a:pt x="332012" y="115571"/>
                      <a:pt x="358653" y="135063"/>
                    </a:cubicBezTo>
                    <a:cubicBezTo>
                      <a:pt x="385293" y="154555"/>
                      <a:pt x="393446" y="158001"/>
                      <a:pt x="417044" y="178991"/>
                    </a:cubicBezTo>
                    <a:cubicBezTo>
                      <a:pt x="440643" y="199980"/>
                      <a:pt x="363764" y="95637"/>
                      <a:pt x="240716" y="38255"/>
                    </a:cubicBezTo>
                    <a:cubicBezTo>
                      <a:pt x="158683" y="0"/>
                      <a:pt x="78445" y="0"/>
                      <a:pt x="0" y="38255"/>
                    </a:cubicBezTo>
                    <a:close/>
                  </a:path>
                </a:pathLst>
              </a:custGeom>
              <a:solidFill>
                <a:srgbClr val="8FC55D"/>
              </a:solidFill>
            </p:spPr>
          </p:sp>
          <p:sp>
            <p:nvSpPr>
              <p:cNvPr id="57" name="Freeform: Shape 56">
                <a:extLst>
                  <a:ext uri="{135D55EF-FD5B-406F-A435-1B6204AEBF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D68A65-2885-480E-953B-63154C53A041}"/>
                  </a:ext>
                </a:extLst>
              </p:cNvPr>
              <p:cNvSpPr/>
              <p:nvPr/>
            </p:nvSpPr>
            <p:spPr>
              <a:xfrm>
                <a:off x="915172" y="1780249"/>
                <a:ext cx="137595" cy="317522"/>
              </a:xfrm>
              <a:custGeom>
                <a:avLst/>
                <a:gdLst/>
                <a:ahLst/>
                <a:cxnLst/>
                <a:rect l="0" t="0" r="r" b="b"/>
                <a:pathLst>
                  <a:path w="137595" h="317522">
                    <a:moveTo>
                      <a:pt x="0" y="317522"/>
                    </a:moveTo>
                    <a:cubicBezTo>
                      <a:pt x="19465" y="247559"/>
                      <a:pt x="31014" y="197031"/>
                      <a:pt x="34644" y="165936"/>
                    </a:cubicBezTo>
                    <a:cubicBezTo>
                      <a:pt x="40091" y="119295"/>
                      <a:pt x="43028" y="0"/>
                      <a:pt x="102257" y="20596"/>
                    </a:cubicBezTo>
                    <a:cubicBezTo>
                      <a:pt x="126864" y="15849"/>
                      <a:pt x="137595" y="34668"/>
                      <a:pt x="134450" y="77051"/>
                    </a:cubicBezTo>
                    <a:cubicBezTo>
                      <a:pt x="131304" y="119435"/>
                      <a:pt x="106304" y="174432"/>
                      <a:pt x="59450" y="242043"/>
                    </a:cubicBezTo>
                    <a:lnTo>
                      <a:pt x="0" y="317522"/>
                    </a:lnTo>
                    <a:close/>
                  </a:path>
                </a:pathLst>
              </a:custGeom>
              <a:solidFill>
                <a:srgbClr val="BDE37A"/>
              </a:solidFill>
            </p:spPr>
          </p:sp>
          <p:sp>
            <p:nvSpPr>
              <p:cNvPr id="58" name="Freeform: Shape 57">
                <a:extLst>
                  <a:ext uri="{2E24B11A-ED6A-4A06-99BE-ED6F488AC2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3E46DA-DDE8-4839-B77D-B24EBEECE6BE}"/>
                  </a:ext>
                </a:extLst>
              </p:cNvPr>
              <p:cNvSpPr/>
              <p:nvPr/>
            </p:nvSpPr>
            <p:spPr>
              <a:xfrm>
                <a:off x="1149434" y="1831413"/>
                <a:ext cx="443419" cy="157650"/>
              </a:xfrm>
              <a:custGeom>
                <a:avLst/>
                <a:gdLst/>
                <a:ahLst/>
                <a:cxnLst/>
                <a:rect l="0" t="0" r="r" b="b"/>
                <a:pathLst>
                  <a:path w="443419" h="157651">
                    <a:moveTo>
                      <a:pt x="111891" y="4125"/>
                    </a:moveTo>
                    <a:cubicBezTo>
                      <a:pt x="54687" y="0"/>
                      <a:pt x="0" y="12329"/>
                      <a:pt x="77644" y="54580"/>
                    </a:cubicBezTo>
                    <a:cubicBezTo>
                      <a:pt x="108562" y="66902"/>
                      <a:pt x="150666" y="76620"/>
                      <a:pt x="203957" y="83734"/>
                    </a:cubicBezTo>
                    <a:cubicBezTo>
                      <a:pt x="283894" y="94406"/>
                      <a:pt x="430892" y="140870"/>
                      <a:pt x="443419" y="157651"/>
                    </a:cubicBezTo>
                    <a:cubicBezTo>
                      <a:pt x="338173" y="88937"/>
                      <a:pt x="268842" y="48788"/>
                      <a:pt x="235425" y="37202"/>
                    </a:cubicBezTo>
                    <a:cubicBezTo>
                      <a:pt x="185300" y="19824"/>
                      <a:pt x="140980" y="6772"/>
                      <a:pt x="111891" y="4125"/>
                    </a:cubicBezTo>
                    <a:close/>
                  </a:path>
                </a:pathLst>
              </a:custGeom>
              <a:solidFill>
                <a:srgbClr val="4F9539"/>
              </a:solidFill>
            </p:spPr>
          </p:sp>
          <p:sp>
            <p:nvSpPr>
              <p:cNvPr id="59" name="Freeform: Shape 58">
                <a:extLst>
                  <a:ext uri="{B8724B82-A15D-43E2-A8FD-8BFB788144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7959C4-8112-4581-9F3C-FA1962CFEA2E}"/>
                  </a:ext>
                </a:extLst>
              </p:cNvPr>
              <p:cNvSpPr/>
              <p:nvPr/>
            </p:nvSpPr>
            <p:spPr>
              <a:xfrm>
                <a:off x="1016862" y="1783418"/>
                <a:ext cx="422447" cy="208953"/>
              </a:xfrm>
              <a:custGeom>
                <a:avLst/>
                <a:gdLst/>
                <a:ahLst/>
                <a:cxnLst/>
                <a:rect l="0" t="0" r="r" b="b"/>
                <a:pathLst>
                  <a:path w="422448" h="208953">
                    <a:moveTo>
                      <a:pt x="62365" y="82793"/>
                    </a:moveTo>
                    <a:cubicBezTo>
                      <a:pt x="15591" y="55638"/>
                      <a:pt x="0" y="34417"/>
                      <a:pt x="15591" y="19128"/>
                    </a:cubicBezTo>
                    <a:cubicBezTo>
                      <a:pt x="19607" y="0"/>
                      <a:pt x="45746" y="0"/>
                      <a:pt x="94010" y="19128"/>
                    </a:cubicBezTo>
                    <a:cubicBezTo>
                      <a:pt x="142274" y="38255"/>
                      <a:pt x="211693" y="75361"/>
                      <a:pt x="302269" y="130446"/>
                    </a:cubicBezTo>
                    <a:cubicBezTo>
                      <a:pt x="362469" y="176478"/>
                      <a:pt x="402528" y="202647"/>
                      <a:pt x="422448" y="208953"/>
                    </a:cubicBezTo>
                    <a:cubicBezTo>
                      <a:pt x="323418" y="182727"/>
                      <a:pt x="257769" y="164218"/>
                      <a:pt x="225499" y="153426"/>
                    </a:cubicBezTo>
                    <a:cubicBezTo>
                      <a:pt x="193230" y="142635"/>
                      <a:pt x="138852" y="119090"/>
                      <a:pt x="62365" y="82793"/>
                    </a:cubicBezTo>
                    <a:close/>
                  </a:path>
                </a:pathLst>
              </a:custGeom>
              <a:solidFill>
                <a:srgbClr val="8FC55D"/>
              </a:solidFill>
            </p:spPr>
          </p:sp>
          <p:sp>
            <p:nvSpPr>
              <p:cNvPr id="60" name="Freeform: Shape 59">
                <a:extLst>
                  <a:ext uri="{F61405FA-84C3-45BF-8C92-2E9474E55B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DB7132-E6E4-4BE3-B786-4BE80049BFDC}"/>
                  </a:ext>
                </a:extLst>
              </p:cNvPr>
              <p:cNvSpPr/>
              <p:nvPr/>
            </p:nvSpPr>
            <p:spPr>
              <a:xfrm>
                <a:off x="1297344" y="1690558"/>
                <a:ext cx="527258" cy="188708"/>
              </a:xfrm>
              <a:custGeom>
                <a:avLst/>
                <a:gdLst/>
                <a:ahLst/>
                <a:cxnLst/>
                <a:rect l="0" t="0" r="r" b="b"/>
                <a:pathLst>
                  <a:path w="527259" h="188709">
                    <a:moveTo>
                      <a:pt x="30277" y="14431"/>
                    </a:moveTo>
                    <a:cubicBezTo>
                      <a:pt x="2022" y="27661"/>
                      <a:pt x="0" y="43450"/>
                      <a:pt x="24212" y="61798"/>
                    </a:cubicBezTo>
                    <a:cubicBezTo>
                      <a:pt x="48425" y="80146"/>
                      <a:pt x="85148" y="96869"/>
                      <a:pt x="134380" y="111967"/>
                    </a:cubicBezTo>
                    <a:cubicBezTo>
                      <a:pt x="208839" y="130372"/>
                      <a:pt x="258535" y="142081"/>
                      <a:pt x="283469" y="147095"/>
                    </a:cubicBezTo>
                    <a:cubicBezTo>
                      <a:pt x="320869" y="154615"/>
                      <a:pt x="496319" y="186923"/>
                      <a:pt x="527259" y="188709"/>
                    </a:cubicBezTo>
                    <a:lnTo>
                      <a:pt x="329759" y="72846"/>
                    </a:lnTo>
                    <a:cubicBezTo>
                      <a:pt x="264228" y="39842"/>
                      <a:pt x="205876" y="18672"/>
                      <a:pt x="154702" y="9336"/>
                    </a:cubicBezTo>
                    <a:cubicBezTo>
                      <a:pt x="103529" y="0"/>
                      <a:pt x="62054" y="1698"/>
                      <a:pt x="30277" y="14431"/>
                    </a:cubicBezTo>
                    <a:close/>
                  </a:path>
                </a:pathLst>
              </a:custGeom>
              <a:solidFill>
                <a:srgbClr val="BDE37A"/>
              </a:solidFill>
            </p:spPr>
          </p:sp>
          <p:sp>
            <p:nvSpPr>
              <p:cNvPr id="61" name="Freeform: Shape 60">
                <a:extLst>
                  <a:ext uri="{B1B50DC6-99D8-4E2D-952F-E923D57BAF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DE147B-B3A0-44A8-AF04-31CE87DC396D}"/>
                  </a:ext>
                </a:extLst>
              </p:cNvPr>
              <p:cNvSpPr/>
              <p:nvPr/>
            </p:nvSpPr>
            <p:spPr>
              <a:xfrm>
                <a:off x="1304880" y="1487000"/>
                <a:ext cx="389241" cy="171380"/>
              </a:xfrm>
              <a:custGeom>
                <a:avLst/>
                <a:gdLst/>
                <a:ahLst/>
                <a:cxnLst/>
                <a:rect l="0" t="0" r="r" b="b"/>
                <a:pathLst>
                  <a:path w="389241" h="171381">
                    <a:moveTo>
                      <a:pt x="0" y="171057"/>
                    </a:moveTo>
                    <a:cubicBezTo>
                      <a:pt x="50676" y="171381"/>
                      <a:pt x="113804" y="154026"/>
                      <a:pt x="189384" y="118993"/>
                    </a:cubicBezTo>
                    <a:cubicBezTo>
                      <a:pt x="264964" y="83959"/>
                      <a:pt x="331583" y="44295"/>
                      <a:pt x="389241" y="0"/>
                    </a:cubicBezTo>
                    <a:cubicBezTo>
                      <a:pt x="278307" y="32951"/>
                      <a:pt x="197302" y="60649"/>
                      <a:pt x="146226" y="83095"/>
                    </a:cubicBezTo>
                    <a:cubicBezTo>
                      <a:pt x="95150" y="105541"/>
                      <a:pt x="46408" y="134862"/>
                      <a:pt x="0" y="171057"/>
                    </a:cubicBezTo>
                    <a:close/>
                  </a:path>
                </a:pathLst>
              </a:custGeom>
              <a:solidFill>
                <a:srgbClr val="4F9539"/>
              </a:solidFill>
            </p:spPr>
          </p:sp>
          <p:sp>
            <p:nvSpPr>
              <p:cNvPr id="62" name="Freeform: Shape 61">
                <a:extLst>
                  <a:ext uri="{DAB00A29-2C85-4BFC-9240-7D280CFE95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5059C6-C83A-4D73-9039-E63BE3840E44}"/>
                  </a:ext>
                </a:extLst>
              </p:cNvPr>
              <p:cNvSpPr/>
              <p:nvPr/>
            </p:nvSpPr>
            <p:spPr>
              <a:xfrm>
                <a:off x="1321461" y="1313957"/>
                <a:ext cx="429199" cy="332268"/>
              </a:xfrm>
              <a:custGeom>
                <a:avLst/>
                <a:gdLst/>
                <a:ahLst/>
                <a:cxnLst/>
                <a:rect l="0" t="0" r="r" b="b"/>
                <a:pathLst>
                  <a:path w="429199" h="332268">
                    <a:moveTo>
                      <a:pt x="0" y="332268"/>
                    </a:moveTo>
                    <a:cubicBezTo>
                      <a:pt x="2234" y="290956"/>
                      <a:pt x="25322" y="252592"/>
                      <a:pt x="69266" y="217177"/>
                    </a:cubicBezTo>
                    <a:cubicBezTo>
                      <a:pt x="113209" y="181763"/>
                      <a:pt x="150538" y="151336"/>
                      <a:pt x="181254" y="125897"/>
                    </a:cubicBezTo>
                    <a:cubicBezTo>
                      <a:pt x="310533" y="45214"/>
                      <a:pt x="393182" y="3248"/>
                      <a:pt x="429199" y="0"/>
                    </a:cubicBezTo>
                    <a:cubicBezTo>
                      <a:pt x="394991" y="20965"/>
                      <a:pt x="373527" y="37673"/>
                      <a:pt x="364808" y="50125"/>
                    </a:cubicBezTo>
                    <a:cubicBezTo>
                      <a:pt x="351730" y="68803"/>
                      <a:pt x="296752" y="109624"/>
                      <a:pt x="273930" y="131278"/>
                    </a:cubicBezTo>
                    <a:cubicBezTo>
                      <a:pt x="258715" y="145714"/>
                      <a:pt x="227823" y="171066"/>
                      <a:pt x="181254" y="207334"/>
                    </a:cubicBezTo>
                    <a:cubicBezTo>
                      <a:pt x="137443" y="246664"/>
                      <a:pt x="104808" y="273725"/>
                      <a:pt x="83351" y="288515"/>
                    </a:cubicBezTo>
                    <a:cubicBezTo>
                      <a:pt x="61893" y="303305"/>
                      <a:pt x="34110" y="317890"/>
                      <a:pt x="0" y="332268"/>
                    </a:cubicBezTo>
                    <a:close/>
                  </a:path>
                </a:pathLst>
              </a:custGeom>
              <a:solidFill>
                <a:srgbClr val="8FC55D"/>
              </a:solidFill>
            </p:spPr>
          </p:sp>
          <p:sp>
            <p:nvSpPr>
              <p:cNvPr id="63" name="Freeform: Shape 62">
                <a:extLst>
                  <a:ext uri="{6FC61190-8471-47DF-B9F1-A8034EB77F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106E01-53FE-4C81-AF32-057082D05EAB}"/>
                  </a:ext>
                </a:extLst>
              </p:cNvPr>
              <p:cNvSpPr/>
              <p:nvPr/>
            </p:nvSpPr>
            <p:spPr>
              <a:xfrm>
                <a:off x="1210874" y="1138902"/>
                <a:ext cx="127429" cy="556598"/>
              </a:xfrm>
              <a:custGeom>
                <a:avLst/>
                <a:gdLst/>
                <a:ahLst/>
                <a:cxnLst/>
                <a:rect l="0" t="0" r="r" b="b"/>
                <a:pathLst>
                  <a:path w="127429" h="556599">
                    <a:moveTo>
                      <a:pt x="37472" y="556599"/>
                    </a:moveTo>
                    <a:cubicBezTo>
                      <a:pt x="8041" y="496190"/>
                      <a:pt x="0" y="428689"/>
                      <a:pt x="13348" y="354095"/>
                    </a:cubicBezTo>
                    <a:cubicBezTo>
                      <a:pt x="33370" y="242204"/>
                      <a:pt x="14543" y="225242"/>
                      <a:pt x="47751" y="147749"/>
                    </a:cubicBezTo>
                    <a:cubicBezTo>
                      <a:pt x="80958" y="70256"/>
                      <a:pt x="104510" y="32682"/>
                      <a:pt x="107775" y="0"/>
                    </a:cubicBezTo>
                    <a:cubicBezTo>
                      <a:pt x="102894" y="80128"/>
                      <a:pt x="105849" y="136099"/>
                      <a:pt x="116639" y="167911"/>
                    </a:cubicBezTo>
                    <a:cubicBezTo>
                      <a:pt x="127429" y="199723"/>
                      <a:pt x="122034" y="267289"/>
                      <a:pt x="100454" y="370610"/>
                    </a:cubicBezTo>
                    <a:lnTo>
                      <a:pt x="37472" y="556599"/>
                    </a:lnTo>
                    <a:close/>
                  </a:path>
                </a:pathLst>
              </a:custGeom>
              <a:solidFill>
                <a:srgbClr val="4F9539"/>
              </a:solidFill>
            </p:spPr>
          </p:sp>
        </p:grpSp>
        <p:grpSp>
          <p:nvGrpSpPr>
            <p:cNvPr id="64" name="Group 63">
              <a:extLst>
                <a:ext uri="{8A007FA5-470C-4D27-925A-16D17F2FBB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592933-ABD0-428C-9D2F-0B4F0DA9E080}"/>
                </a:ext>
              </a:extLst>
            </p:cNvPr>
            <p:cNvGrpSpPr/>
            <p:nvPr/>
          </p:nvGrpSpPr>
          <p:grpSpPr>
            <a:xfrm>
              <a:off x="235176" y="887747"/>
              <a:ext cx="913298" cy="1320404"/>
              <a:chOff x="235176" y="887747"/>
              <a:chExt cx="913298" cy="1320404"/>
            </a:xfrm>
            <a:grpFill/>
          </p:grpSpPr>
          <p:sp>
            <p:nvSpPr>
              <p:cNvPr id="65" name="Freeform: Shape 64">
                <a:extLst>
                  <a:ext uri="{C00275F8-1744-4F8F-AF0B-68D41FA50C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807B6A-6627-4F47-8A9D-F4798ECC3653}"/>
                  </a:ext>
                </a:extLst>
              </p:cNvPr>
              <p:cNvSpPr/>
              <p:nvPr/>
            </p:nvSpPr>
            <p:spPr>
              <a:xfrm>
                <a:off x="455891" y="1398254"/>
                <a:ext cx="49460" cy="809896"/>
              </a:xfrm>
              <a:custGeom>
                <a:avLst/>
                <a:gdLst/>
                <a:ahLst/>
                <a:cxnLst/>
                <a:rect l="0" t="0" r="r" b="b"/>
                <a:pathLst>
                  <a:path w="49460" h="809897">
                    <a:moveTo>
                      <a:pt x="10515" y="809897"/>
                    </a:moveTo>
                    <a:lnTo>
                      <a:pt x="0" y="676951"/>
                    </a:lnTo>
                    <a:lnTo>
                      <a:pt x="44529" y="119217"/>
                    </a:lnTo>
                    <a:lnTo>
                      <a:pt x="49460" y="0"/>
                    </a:lnTo>
                  </a:path>
                </a:pathLst>
              </a:custGeom>
              <a:grpFill/>
              <a:ln>
                <a:solidFill>
                  <a:srgbClr val="41832D"/>
                </a:solidFill>
                <a:prstDash val="solid"/>
              </a:ln>
            </p:spPr>
          </p:sp>
          <p:sp>
            <p:nvSpPr>
              <p:cNvPr id="66" name="Freeform: Shape 65">
                <a:extLst>
                  <a:ext uri="{31A73DAF-01B1-4349-96A4-6A31E303A9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9E83FE-ED90-43BA-98BB-4230ED27844D}"/>
                  </a:ext>
                </a:extLst>
              </p:cNvPr>
              <p:cNvSpPr/>
              <p:nvPr/>
            </p:nvSpPr>
            <p:spPr>
              <a:xfrm>
                <a:off x="403080" y="1462283"/>
                <a:ext cx="297684" cy="433635"/>
              </a:xfrm>
              <a:custGeom>
                <a:avLst/>
                <a:gdLst/>
                <a:ahLst/>
                <a:cxnLst/>
                <a:rect l="0" t="0" r="r" b="b"/>
                <a:pathLst>
                  <a:path w="297685" h="433636">
                    <a:moveTo>
                      <a:pt x="96479" y="68231"/>
                    </a:moveTo>
                    <a:cubicBezTo>
                      <a:pt x="107116" y="32783"/>
                      <a:pt x="122865" y="10039"/>
                      <a:pt x="143726" y="0"/>
                    </a:cubicBezTo>
                    <a:moveTo>
                      <a:pt x="97986" y="54686"/>
                    </a:moveTo>
                    <a:cubicBezTo>
                      <a:pt x="87658" y="38783"/>
                      <a:pt x="76817" y="22088"/>
                      <a:pt x="65462" y="4603"/>
                    </a:cubicBezTo>
                    <a:moveTo>
                      <a:pt x="67174" y="419989"/>
                    </a:moveTo>
                    <a:cubicBezTo>
                      <a:pt x="66244" y="327539"/>
                      <a:pt x="43852" y="265879"/>
                      <a:pt x="0" y="235009"/>
                    </a:cubicBezTo>
                    <a:moveTo>
                      <a:pt x="66253" y="433636"/>
                    </a:moveTo>
                    <a:cubicBezTo>
                      <a:pt x="78895" y="381953"/>
                      <a:pt x="103550" y="346308"/>
                      <a:pt x="140218" y="326703"/>
                    </a:cubicBezTo>
                    <a:moveTo>
                      <a:pt x="263709" y="301397"/>
                    </a:moveTo>
                    <a:lnTo>
                      <a:pt x="297685" y="267715"/>
                    </a:lnTo>
                  </a:path>
                </a:pathLst>
              </a:custGeom>
              <a:grpFill/>
              <a:ln>
                <a:solidFill>
                  <a:srgbClr val="41832D"/>
                </a:solidFill>
                <a:prstDash val="solid"/>
              </a:ln>
            </p:spPr>
          </p:sp>
          <p:sp>
            <p:nvSpPr>
              <p:cNvPr id="67" name="Freeform: Shape 66">
                <a:extLst>
                  <a:ext uri="{7CB2FBE0-DC2A-4EBC-BA35-134BAB2D2A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5AD8E3-B44B-40DD-89C2-F9FEDF612790}"/>
                  </a:ext>
                </a:extLst>
              </p:cNvPr>
              <p:cNvSpPr/>
              <p:nvPr/>
            </p:nvSpPr>
            <p:spPr>
              <a:xfrm>
                <a:off x="503287" y="1747724"/>
                <a:ext cx="157764" cy="417778"/>
              </a:xfrm>
              <a:custGeom>
                <a:avLst/>
                <a:gdLst/>
                <a:ahLst/>
                <a:cxnLst/>
                <a:rect l="0" t="0" r="r" b="b"/>
                <a:pathLst>
                  <a:path w="157765" h="417779">
                    <a:moveTo>
                      <a:pt x="90902" y="417779"/>
                    </a:moveTo>
                    <a:cubicBezTo>
                      <a:pt x="88486" y="328438"/>
                      <a:pt x="81361" y="267259"/>
                      <a:pt x="69526" y="234245"/>
                    </a:cubicBezTo>
                    <a:cubicBezTo>
                      <a:pt x="51773" y="184723"/>
                      <a:pt x="0" y="5302"/>
                      <a:pt x="73897" y="21685"/>
                    </a:cubicBezTo>
                    <a:cubicBezTo>
                      <a:pt x="108542" y="0"/>
                      <a:pt x="132244" y="17740"/>
                      <a:pt x="145004" y="74906"/>
                    </a:cubicBezTo>
                    <a:cubicBezTo>
                      <a:pt x="157765" y="132071"/>
                      <a:pt x="139730" y="246362"/>
                      <a:pt x="90902" y="417779"/>
                    </a:cubicBezTo>
                    <a:close/>
                  </a:path>
                </a:pathLst>
              </a:custGeom>
              <a:solidFill>
                <a:srgbClr val="8FC55D"/>
              </a:solidFill>
            </p:spPr>
          </p:sp>
          <p:sp>
            <p:nvSpPr>
              <p:cNvPr id="68" name="Freeform: Shape 67">
                <a:extLst>
                  <a:ext uri="{5BEECC1F-0D1C-4D86-A76C-DF843AF043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F6A005-13DE-4DF9-A65D-551E51FECB3A}"/>
                  </a:ext>
                </a:extLst>
              </p:cNvPr>
              <p:cNvSpPr/>
              <p:nvPr/>
            </p:nvSpPr>
            <p:spPr>
              <a:xfrm>
                <a:off x="627575" y="1749875"/>
                <a:ext cx="376577" cy="135698"/>
              </a:xfrm>
              <a:custGeom>
                <a:avLst/>
                <a:gdLst/>
                <a:ahLst/>
                <a:cxnLst/>
                <a:rect l="0" t="0" r="r" b="b"/>
                <a:pathLst>
                  <a:path w="376577" h="135698">
                    <a:moveTo>
                      <a:pt x="0" y="23366"/>
                    </a:moveTo>
                    <a:cubicBezTo>
                      <a:pt x="26738" y="67180"/>
                      <a:pt x="77714" y="92256"/>
                      <a:pt x="152927" y="98594"/>
                    </a:cubicBezTo>
                    <a:cubicBezTo>
                      <a:pt x="265747" y="108101"/>
                      <a:pt x="347862" y="117456"/>
                      <a:pt x="366488" y="129289"/>
                    </a:cubicBezTo>
                    <a:cubicBezTo>
                      <a:pt x="376577" y="135698"/>
                      <a:pt x="293959" y="60781"/>
                      <a:pt x="105694" y="8946"/>
                    </a:cubicBezTo>
                    <a:cubicBezTo>
                      <a:pt x="73203" y="0"/>
                      <a:pt x="37972" y="4807"/>
                      <a:pt x="0" y="23366"/>
                    </a:cubicBezTo>
                    <a:close/>
                  </a:path>
                </a:pathLst>
              </a:custGeom>
              <a:solidFill>
                <a:srgbClr val="4F9539"/>
              </a:solidFill>
            </p:spPr>
          </p:sp>
          <p:sp>
            <p:nvSpPr>
              <p:cNvPr id="69" name="Freeform: Shape 68">
                <a:extLst>
                  <a:ext uri="{9D3B0B88-D809-47F6-BECD-AF8C0B990D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56BF37-5D38-44F6-AA13-00A26F9EDE75}"/>
                  </a:ext>
                </a:extLst>
              </p:cNvPr>
              <p:cNvSpPr/>
              <p:nvPr/>
            </p:nvSpPr>
            <p:spPr>
              <a:xfrm>
                <a:off x="690839" y="1592266"/>
                <a:ext cx="457635" cy="168717"/>
              </a:xfrm>
              <a:custGeom>
                <a:avLst/>
                <a:gdLst/>
                <a:ahLst/>
                <a:cxnLst/>
                <a:rect l="0" t="0" r="r" b="b"/>
                <a:pathLst>
                  <a:path w="457636" h="168717">
                    <a:moveTo>
                      <a:pt x="0" y="149995"/>
                    </a:moveTo>
                    <a:cubicBezTo>
                      <a:pt x="27411" y="166939"/>
                      <a:pt x="66080" y="168717"/>
                      <a:pt x="116006" y="155331"/>
                    </a:cubicBezTo>
                    <a:cubicBezTo>
                      <a:pt x="190896" y="135250"/>
                      <a:pt x="227400" y="98502"/>
                      <a:pt x="236238" y="92762"/>
                    </a:cubicBezTo>
                    <a:cubicBezTo>
                      <a:pt x="245077" y="87022"/>
                      <a:pt x="320558" y="34011"/>
                      <a:pt x="353517" y="35849"/>
                    </a:cubicBezTo>
                    <a:cubicBezTo>
                      <a:pt x="386475" y="37687"/>
                      <a:pt x="395190" y="36137"/>
                      <a:pt x="426413" y="40887"/>
                    </a:cubicBezTo>
                    <a:cubicBezTo>
                      <a:pt x="457636" y="45638"/>
                      <a:pt x="336331" y="0"/>
                      <a:pt x="201881" y="18892"/>
                    </a:cubicBezTo>
                    <a:cubicBezTo>
                      <a:pt x="112248" y="31486"/>
                      <a:pt x="44954" y="75187"/>
                      <a:pt x="0" y="149995"/>
                    </a:cubicBezTo>
                    <a:close/>
                  </a:path>
                </a:pathLst>
              </a:custGeom>
              <a:solidFill>
                <a:srgbClr val="8FC55D"/>
              </a:solidFill>
            </p:spPr>
          </p:sp>
          <p:sp>
            <p:nvSpPr>
              <p:cNvPr id="70" name="Freeform: Shape 69">
                <a:extLst>
                  <a:ext uri="{25C02612-933E-4DE2-AB79-E069885D4D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00D0BF-89B8-4803-AEED-99C185564166}"/>
                  </a:ext>
                </a:extLst>
              </p:cNvPr>
              <p:cNvSpPr/>
              <p:nvPr/>
            </p:nvSpPr>
            <p:spPr>
              <a:xfrm>
                <a:off x="282180" y="1678049"/>
                <a:ext cx="148070" cy="322099"/>
              </a:xfrm>
              <a:custGeom>
                <a:avLst/>
                <a:gdLst/>
                <a:ahLst/>
                <a:cxnLst/>
                <a:rect l="0" t="0" r="r" b="b"/>
                <a:pathLst>
                  <a:path w="148071" h="322100">
                    <a:moveTo>
                      <a:pt x="136849" y="322100"/>
                    </a:moveTo>
                    <a:cubicBezTo>
                      <a:pt x="115070" y="252822"/>
                      <a:pt x="97235" y="204155"/>
                      <a:pt x="83345" y="176100"/>
                    </a:cubicBezTo>
                    <a:cubicBezTo>
                      <a:pt x="62510" y="134017"/>
                      <a:pt x="0" y="32368"/>
                      <a:pt x="60891" y="17384"/>
                    </a:cubicBezTo>
                    <a:cubicBezTo>
                      <a:pt x="78944" y="0"/>
                      <a:pt x="98193" y="9938"/>
                      <a:pt x="118638" y="47197"/>
                    </a:cubicBezTo>
                    <a:cubicBezTo>
                      <a:pt x="139084" y="84456"/>
                      <a:pt x="148071" y="144196"/>
                      <a:pt x="145599" y="226419"/>
                    </a:cubicBezTo>
                    <a:lnTo>
                      <a:pt x="136849" y="322100"/>
                    </a:lnTo>
                    <a:close/>
                  </a:path>
                </a:pathLst>
              </a:custGeom>
              <a:solidFill>
                <a:srgbClr val="BDE37A"/>
              </a:solidFill>
            </p:spPr>
          </p:sp>
          <p:sp>
            <p:nvSpPr>
              <p:cNvPr id="71" name="Freeform: Shape 70">
                <a:extLst>
                  <a:ext uri="{B529593A-4BD8-4A4D-B2C3-578A90F02C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D80024-496B-4D7F-89BB-F9594DD33DE7}"/>
                  </a:ext>
                </a:extLst>
              </p:cNvPr>
              <p:cNvSpPr/>
              <p:nvPr/>
            </p:nvSpPr>
            <p:spPr>
              <a:xfrm>
                <a:off x="477144" y="1532637"/>
                <a:ext cx="451030" cy="126877"/>
              </a:xfrm>
              <a:custGeom>
                <a:avLst/>
                <a:gdLst/>
                <a:ahLst/>
                <a:cxnLst/>
                <a:rect l="0" t="0" r="r" b="b"/>
                <a:pathLst>
                  <a:path w="451031" h="126877">
                    <a:moveTo>
                      <a:pt x="89371" y="59057"/>
                    </a:moveTo>
                    <a:cubicBezTo>
                      <a:pt x="39150" y="86752"/>
                      <a:pt x="0" y="126877"/>
                      <a:pt x="88129" y="120024"/>
                    </a:cubicBezTo>
                    <a:cubicBezTo>
                      <a:pt x="120770" y="113519"/>
                      <a:pt x="161374" y="98737"/>
                      <a:pt x="209943" y="75679"/>
                    </a:cubicBezTo>
                    <a:cubicBezTo>
                      <a:pt x="282796" y="41092"/>
                      <a:pt x="431385" y="0"/>
                      <a:pt x="451031" y="7250"/>
                    </a:cubicBezTo>
                    <a:cubicBezTo>
                      <a:pt x="325339" y="6944"/>
                      <a:pt x="245326" y="11032"/>
                      <a:pt x="210991" y="19516"/>
                    </a:cubicBezTo>
                    <a:cubicBezTo>
                      <a:pt x="159488" y="32241"/>
                      <a:pt x="115209" y="45433"/>
                      <a:pt x="89371" y="59057"/>
                    </a:cubicBezTo>
                    <a:close/>
                  </a:path>
                </a:pathLst>
              </a:custGeom>
              <a:solidFill>
                <a:srgbClr val="4F9539"/>
              </a:solidFill>
            </p:spPr>
          </p:sp>
          <p:sp>
            <p:nvSpPr>
              <p:cNvPr id="72" name="Freeform: Shape 71">
                <a:extLst>
                  <a:ext uri="{74B58252-B95B-4278-94D6-6A1CD0121E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B63311-1AA6-42DC-84BE-60EEDA332448}"/>
                  </a:ext>
                </a:extLst>
              </p:cNvPr>
              <p:cNvSpPr/>
              <p:nvPr/>
            </p:nvSpPr>
            <p:spPr>
              <a:xfrm>
                <a:off x="349548" y="1625899"/>
                <a:ext cx="451655" cy="93396"/>
              </a:xfrm>
              <a:custGeom>
                <a:avLst/>
                <a:gdLst/>
                <a:ahLst/>
                <a:cxnLst/>
                <a:rect l="0" t="0" r="r" b="b"/>
                <a:pathLst>
                  <a:path w="451655" h="93397">
                    <a:moveTo>
                      <a:pt x="80953" y="90696"/>
                    </a:moveTo>
                    <a:cubicBezTo>
                      <a:pt x="26935" y="93397"/>
                      <a:pt x="2301" y="84090"/>
                      <a:pt x="7050" y="62776"/>
                    </a:cubicBezTo>
                    <a:cubicBezTo>
                      <a:pt x="0" y="44548"/>
                      <a:pt x="21922" y="30311"/>
                      <a:pt x="72817" y="20067"/>
                    </a:cubicBezTo>
                    <a:cubicBezTo>
                      <a:pt x="123712" y="9822"/>
                      <a:pt x="202142" y="3133"/>
                      <a:pt x="308107" y="0"/>
                    </a:cubicBezTo>
                    <a:cubicBezTo>
                      <a:pt x="383665" y="5818"/>
                      <a:pt x="431514" y="5947"/>
                      <a:pt x="451655" y="387"/>
                    </a:cubicBezTo>
                    <a:cubicBezTo>
                      <a:pt x="354318" y="32328"/>
                      <a:pt x="289179" y="52560"/>
                      <a:pt x="256238" y="61085"/>
                    </a:cubicBezTo>
                    <a:cubicBezTo>
                      <a:pt x="223297" y="69609"/>
                      <a:pt x="164869" y="79479"/>
                      <a:pt x="80953" y="90696"/>
                    </a:cubicBezTo>
                    <a:close/>
                  </a:path>
                </a:pathLst>
              </a:custGeom>
              <a:solidFill>
                <a:srgbClr val="8FC55D"/>
              </a:solidFill>
            </p:spPr>
          </p:sp>
          <p:sp>
            <p:nvSpPr>
              <p:cNvPr id="73" name="Freeform: Shape 72">
                <a:extLst>
                  <a:ext uri="{D22F49DE-08A6-4236-98D7-4EB21AF711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0DFA9F-5F11-439E-9F66-C628AD1D6EE9}"/>
                  </a:ext>
                </a:extLst>
              </p:cNvPr>
              <p:cNvSpPr/>
              <p:nvPr/>
            </p:nvSpPr>
            <p:spPr>
              <a:xfrm>
                <a:off x="534522" y="1321583"/>
                <a:ext cx="528213" cy="169742"/>
              </a:xfrm>
              <a:custGeom>
                <a:avLst/>
                <a:gdLst/>
                <a:ahLst/>
                <a:cxnLst/>
                <a:rect l="0" t="0" r="r" b="b"/>
                <a:pathLst>
                  <a:path w="528214" h="169743">
                    <a:moveTo>
                      <a:pt x="16492" y="124514"/>
                    </a:moveTo>
                    <a:cubicBezTo>
                      <a:pt x="0" y="150999"/>
                      <a:pt x="6904" y="165342"/>
                      <a:pt x="37203" y="167542"/>
                    </a:cubicBezTo>
                    <a:cubicBezTo>
                      <a:pt x="67502" y="169743"/>
                      <a:pt x="107408" y="163767"/>
                      <a:pt x="156921" y="149616"/>
                    </a:cubicBezTo>
                    <a:cubicBezTo>
                      <a:pt x="229392" y="124498"/>
                      <a:pt x="277448" y="107252"/>
                      <a:pt x="301090" y="97877"/>
                    </a:cubicBezTo>
                    <a:cubicBezTo>
                      <a:pt x="336552" y="83815"/>
                      <a:pt x="501292" y="15353"/>
                      <a:pt x="528214" y="0"/>
                    </a:cubicBezTo>
                    <a:lnTo>
                      <a:pt x="299473" y="10395"/>
                    </a:lnTo>
                    <a:cubicBezTo>
                      <a:pt x="226539" y="18406"/>
                      <a:pt x="166071" y="32433"/>
                      <a:pt x="118068" y="52474"/>
                    </a:cubicBezTo>
                    <a:cubicBezTo>
                      <a:pt x="70066" y="72515"/>
                      <a:pt x="36207" y="96529"/>
                      <a:pt x="16492" y="124514"/>
                    </a:cubicBezTo>
                    <a:close/>
                  </a:path>
                </a:pathLst>
              </a:custGeom>
              <a:solidFill>
                <a:srgbClr val="BDE37A"/>
              </a:solidFill>
            </p:spPr>
          </p:sp>
          <p:sp>
            <p:nvSpPr>
              <p:cNvPr id="74" name="Freeform: Shape 73">
                <a:extLst>
                  <a:ext uri="{AC4B033E-B6D4-48DD-B989-31E69EE887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506309-AB2A-46DA-8D4B-4E97AA25CB2F}"/>
                  </a:ext>
                </a:extLst>
              </p:cNvPr>
              <p:cNvSpPr/>
              <p:nvPr/>
            </p:nvSpPr>
            <p:spPr>
              <a:xfrm>
                <a:off x="506381" y="1063666"/>
                <a:ext cx="233280" cy="355456"/>
              </a:xfrm>
              <a:custGeom>
                <a:avLst/>
                <a:gdLst/>
                <a:ahLst/>
                <a:cxnLst/>
                <a:rect l="0" t="0" r="r" b="b"/>
                <a:pathLst>
                  <a:path w="233281" h="355457">
                    <a:moveTo>
                      <a:pt x="0" y="355457"/>
                    </a:moveTo>
                    <a:cubicBezTo>
                      <a:pt x="42677" y="328128"/>
                      <a:pt x="86168" y="279191"/>
                      <a:pt x="130474" y="208646"/>
                    </a:cubicBezTo>
                    <a:cubicBezTo>
                      <a:pt x="174780" y="138101"/>
                      <a:pt x="209049" y="68552"/>
                      <a:pt x="233281" y="0"/>
                    </a:cubicBezTo>
                    <a:cubicBezTo>
                      <a:pt x="158190" y="88054"/>
                      <a:pt x="105339" y="155402"/>
                      <a:pt x="74728" y="202045"/>
                    </a:cubicBezTo>
                    <a:cubicBezTo>
                      <a:pt x="44117" y="248688"/>
                      <a:pt x="19208" y="299825"/>
                      <a:pt x="0" y="355457"/>
                    </a:cubicBezTo>
                    <a:close/>
                  </a:path>
                </a:pathLst>
              </a:custGeom>
              <a:solidFill>
                <a:srgbClr val="4F9539"/>
              </a:solidFill>
            </p:spPr>
          </p:sp>
          <p:sp>
            <p:nvSpPr>
              <p:cNvPr id="75" name="Freeform: Shape 74">
                <a:extLst>
                  <a:ext uri="{5DA71E87-EFE5-4728-ACAB-38DED781A6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79DA7C-BE10-49CF-B997-EC3C3CA686D9}"/>
                  </a:ext>
                </a:extLst>
              </p:cNvPr>
              <p:cNvSpPr/>
              <p:nvPr/>
            </p:nvSpPr>
            <p:spPr>
              <a:xfrm>
                <a:off x="491685" y="887747"/>
                <a:ext cx="201148" cy="512422"/>
              </a:xfrm>
              <a:custGeom>
                <a:avLst/>
                <a:gdLst/>
                <a:ahLst/>
                <a:cxnLst/>
                <a:rect l="0" t="0" r="r" b="b"/>
                <a:pathLst>
                  <a:path w="201148" h="512422">
                    <a:moveTo>
                      <a:pt x="22157" y="512422"/>
                    </a:moveTo>
                    <a:cubicBezTo>
                      <a:pt x="1531" y="476558"/>
                      <a:pt x="0" y="431809"/>
                      <a:pt x="17565" y="378174"/>
                    </a:cubicBezTo>
                    <a:cubicBezTo>
                      <a:pt x="35131" y="324540"/>
                      <a:pt x="49866" y="278691"/>
                      <a:pt x="61772" y="240627"/>
                    </a:cubicBezTo>
                    <a:cubicBezTo>
                      <a:pt x="126251" y="102550"/>
                      <a:pt x="172710" y="22341"/>
                      <a:pt x="201148" y="0"/>
                    </a:cubicBezTo>
                    <a:cubicBezTo>
                      <a:pt x="183876" y="36214"/>
                      <a:pt x="174975" y="61917"/>
                      <a:pt x="174445" y="77108"/>
                    </a:cubicBezTo>
                    <a:cubicBezTo>
                      <a:pt x="173649" y="99896"/>
                      <a:pt x="149773" y="164074"/>
                      <a:pt x="142427" y="194665"/>
                    </a:cubicBezTo>
                    <a:cubicBezTo>
                      <a:pt x="137530" y="215059"/>
                      <a:pt x="125429" y="253146"/>
                      <a:pt x="106126" y="308925"/>
                    </a:cubicBezTo>
                    <a:cubicBezTo>
                      <a:pt x="90803" y="365772"/>
                      <a:pt x="78172" y="406241"/>
                      <a:pt x="68232" y="430332"/>
                    </a:cubicBezTo>
                    <a:cubicBezTo>
                      <a:pt x="58291" y="454423"/>
                      <a:pt x="42933" y="481786"/>
                      <a:pt x="22157" y="512422"/>
                    </a:cubicBezTo>
                    <a:close/>
                  </a:path>
                </a:pathLst>
              </a:custGeom>
              <a:solidFill>
                <a:srgbClr val="8FC55D"/>
              </a:solidFill>
            </p:spPr>
          </p:sp>
          <p:sp>
            <p:nvSpPr>
              <p:cNvPr id="76" name="Freeform: Shape 75">
                <a:extLst>
                  <a:ext uri="{14FDB2C9-D404-4CD1-B5DA-13F77BDACB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4520A6-4601-46F2-BDFD-6F54267C2BB1}"/>
                  </a:ext>
                </a:extLst>
              </p:cNvPr>
              <p:cNvSpPr/>
              <p:nvPr/>
            </p:nvSpPr>
            <p:spPr>
              <a:xfrm>
                <a:off x="235176" y="976224"/>
                <a:ext cx="244184" cy="505092"/>
              </a:xfrm>
              <a:custGeom>
                <a:avLst/>
                <a:gdLst/>
                <a:ahLst/>
                <a:cxnLst/>
                <a:rect l="0" t="0" r="r" b="b"/>
                <a:pathLst>
                  <a:path w="244185" h="505092">
                    <a:moveTo>
                      <a:pt x="244185" y="505092"/>
                    </a:moveTo>
                    <a:cubicBezTo>
                      <a:pt x="186601" y="470459"/>
                      <a:pt x="143093" y="418227"/>
                      <a:pt x="113661" y="348397"/>
                    </a:cubicBezTo>
                    <a:cubicBezTo>
                      <a:pt x="69513" y="243653"/>
                      <a:pt x="44485" y="239681"/>
                      <a:pt x="30129" y="156604"/>
                    </a:cubicBezTo>
                    <a:cubicBezTo>
                      <a:pt x="15774" y="73527"/>
                      <a:pt x="15062" y="29187"/>
                      <a:pt x="0" y="0"/>
                    </a:cubicBezTo>
                    <a:cubicBezTo>
                      <a:pt x="39548" y="69859"/>
                      <a:pt x="72510" y="115191"/>
                      <a:pt x="98885" y="135994"/>
                    </a:cubicBezTo>
                    <a:cubicBezTo>
                      <a:pt x="125261" y="156797"/>
                      <a:pt x="157535" y="216401"/>
                      <a:pt x="195709" y="314807"/>
                    </a:cubicBezTo>
                    <a:lnTo>
                      <a:pt x="244185" y="505092"/>
                    </a:lnTo>
                    <a:close/>
                  </a:path>
                </a:pathLst>
              </a:custGeom>
              <a:solidFill>
                <a:srgbClr val="4F9539"/>
              </a:solidFill>
            </p:spPr>
          </p:sp>
        </p:grpSp>
        <p:grpSp>
          <p:nvGrpSpPr>
            <p:cNvPr id="77" name="Group 76">
              <a:extLst>
                <a:ext uri="{28426C44-A097-4B2E-88DA-11ECAAB661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D9FBC9-95E5-441D-94C0-C7DC7D04E9A8}"/>
                </a:ext>
              </a:extLst>
            </p:cNvPr>
            <p:cNvGrpSpPr/>
            <p:nvPr/>
          </p:nvGrpSpPr>
          <p:grpSpPr>
            <a:xfrm>
              <a:off x="1470" y="1962577"/>
              <a:ext cx="1114151" cy="1279284"/>
              <a:chOff x="1470" y="1962577"/>
              <a:chExt cx="1114151" cy="1279284"/>
            </a:xfrm>
            <a:grpFill/>
          </p:grpSpPr>
          <p:sp>
            <p:nvSpPr>
              <p:cNvPr id="78" name="Freeform: Shape 77">
                <a:extLst>
                  <a:ext uri="{1699D73C-64D6-49E0-8071-0F068EE850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B0DAAB-22F3-4FD9-B6A3-D9D0FF851B97}"/>
                  </a:ext>
                </a:extLst>
              </p:cNvPr>
              <p:cNvSpPr/>
              <p:nvPr/>
            </p:nvSpPr>
            <p:spPr>
              <a:xfrm>
                <a:off x="433796" y="2502557"/>
                <a:ext cx="332984" cy="739304"/>
              </a:xfrm>
              <a:custGeom>
                <a:avLst/>
                <a:gdLst/>
                <a:ahLst/>
                <a:cxnLst/>
                <a:rect l="0" t="0" r="r" b="b"/>
                <a:pathLst>
                  <a:path w="332984" h="739304">
                    <a:moveTo>
                      <a:pt x="332984" y="739304"/>
                    </a:moveTo>
                    <a:lnTo>
                      <a:pt x="263260" y="625623"/>
                    </a:lnTo>
                    <a:lnTo>
                      <a:pt x="49730" y="108462"/>
                    </a:lnTo>
                    <a:lnTo>
                      <a:pt x="0" y="0"/>
                    </a:lnTo>
                  </a:path>
                </a:pathLst>
              </a:custGeom>
              <a:grpFill/>
              <a:ln>
                <a:solidFill>
                  <a:srgbClr val="41832D"/>
                </a:solidFill>
                <a:prstDash val="solid"/>
              </a:ln>
            </p:spPr>
          </p:sp>
          <p:sp>
            <p:nvSpPr>
              <p:cNvPr id="79" name="Freeform: Shape 78">
                <a:extLst>
                  <a:ext uri="{5A31EB6C-DB1D-4F4E-8A04-F85ED0A2E3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F2FFB8-A472-45AE-8332-AA0150CF95C6}"/>
                  </a:ext>
                </a:extLst>
              </p:cNvPr>
              <p:cNvSpPr/>
              <p:nvPr/>
            </p:nvSpPr>
            <p:spPr>
              <a:xfrm>
                <a:off x="432157" y="2540787"/>
                <a:ext cx="326362" cy="421544"/>
              </a:xfrm>
              <a:custGeom>
                <a:avLst/>
                <a:gdLst/>
                <a:ahLst/>
                <a:cxnLst/>
                <a:rect l="0" t="0" r="r" b="b"/>
                <a:pathLst>
                  <a:path w="326362" h="421544">
                    <a:moveTo>
                      <a:pt x="56523" y="82244"/>
                    </a:moveTo>
                    <a:cubicBezTo>
                      <a:pt x="49907" y="45830"/>
                      <a:pt x="53614" y="18415"/>
                      <a:pt x="67644" y="0"/>
                    </a:cubicBezTo>
                    <a:moveTo>
                      <a:pt x="51717" y="69491"/>
                    </a:moveTo>
                    <a:cubicBezTo>
                      <a:pt x="35294" y="60010"/>
                      <a:pt x="18055" y="50057"/>
                      <a:pt x="0" y="39632"/>
                    </a:cubicBezTo>
                    <a:moveTo>
                      <a:pt x="190106" y="408967"/>
                    </a:moveTo>
                    <a:cubicBezTo>
                      <a:pt x="147306" y="327016"/>
                      <a:pt x="99362" y="282242"/>
                      <a:pt x="46275" y="274645"/>
                    </a:cubicBezTo>
                    <a:moveTo>
                      <a:pt x="195482" y="421544"/>
                    </a:moveTo>
                    <a:cubicBezTo>
                      <a:pt x="183282" y="369755"/>
                      <a:pt x="189068" y="326802"/>
                      <a:pt x="212838" y="292687"/>
                    </a:cubicBezTo>
                    <a:moveTo>
                      <a:pt x="311381" y="214076"/>
                    </a:moveTo>
                    <a:lnTo>
                      <a:pt x="326362" y="168640"/>
                    </a:lnTo>
                  </a:path>
                </a:pathLst>
              </a:custGeom>
              <a:grpFill/>
              <a:ln>
                <a:solidFill>
                  <a:srgbClr val="41832D"/>
                </a:solidFill>
                <a:prstDash val="solid"/>
              </a:ln>
            </p:spPr>
          </p:sp>
          <p:sp>
            <p:nvSpPr>
              <p:cNvPr id="80" name="Freeform: Shape 79">
                <a:extLst>
                  <a:ext uri="{04D1D34A-4490-47B7-9524-72003CC3AC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81FCF3-CC5F-4A09-BB76-A770645B96F1}"/>
                  </a:ext>
                </a:extLst>
              </p:cNvPr>
              <p:cNvSpPr/>
              <p:nvPr/>
            </p:nvSpPr>
            <p:spPr>
              <a:xfrm>
                <a:off x="593019" y="2765598"/>
                <a:ext cx="268254" cy="380251"/>
              </a:xfrm>
              <a:custGeom>
                <a:avLst/>
                <a:gdLst/>
                <a:ahLst/>
                <a:cxnLst/>
                <a:rect l="0" t="0" r="r" b="b"/>
                <a:pathLst>
                  <a:path w="268255" h="380252">
                    <a:moveTo>
                      <a:pt x="268255" y="380252"/>
                    </a:moveTo>
                    <a:cubicBezTo>
                      <a:pt x="225543" y="301745"/>
                      <a:pt x="191420" y="250470"/>
                      <a:pt x="165886" y="226426"/>
                    </a:cubicBezTo>
                    <a:cubicBezTo>
                      <a:pt x="127586" y="190361"/>
                      <a:pt x="0" y="54001"/>
                      <a:pt x="73281" y="35050"/>
                    </a:cubicBezTo>
                    <a:cubicBezTo>
                      <a:pt x="94304" y="0"/>
                      <a:pt x="123477" y="5046"/>
                      <a:pt x="160799" y="50188"/>
                    </a:cubicBezTo>
                    <a:cubicBezTo>
                      <a:pt x="198121" y="95329"/>
                      <a:pt x="233940" y="205351"/>
                      <a:pt x="268255" y="380252"/>
                    </a:cubicBezTo>
                    <a:close/>
                  </a:path>
                </a:pathLst>
              </a:custGeom>
              <a:solidFill>
                <a:srgbClr val="8FC55D"/>
              </a:solidFill>
            </p:spPr>
          </p:sp>
          <p:sp>
            <p:nvSpPr>
              <p:cNvPr id="81" name="Freeform: Shape 80">
                <a:extLst>
                  <a:ext uri="{58FD5CD8-70C0-41B8-B855-D7C9572BBA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F8BCF7-6076-4CC1-BE7B-302D6553A19F}"/>
                  </a:ext>
                </a:extLst>
              </p:cNvPr>
              <p:cNvSpPr/>
              <p:nvPr/>
            </p:nvSpPr>
            <p:spPr>
              <a:xfrm>
                <a:off x="712938" y="2681067"/>
                <a:ext cx="386530" cy="127017"/>
              </a:xfrm>
              <a:custGeom>
                <a:avLst/>
                <a:gdLst/>
                <a:ahLst/>
                <a:cxnLst/>
                <a:rect l="0" t="0" r="r" b="b"/>
                <a:pathLst>
                  <a:path w="386531" h="127017">
                    <a:moveTo>
                      <a:pt x="0" y="100117"/>
                    </a:moveTo>
                    <a:cubicBezTo>
                      <a:pt x="43715" y="127017"/>
                      <a:pt x="100519" y="126218"/>
                      <a:pt x="170412" y="97719"/>
                    </a:cubicBezTo>
                    <a:cubicBezTo>
                      <a:pt x="275251" y="54970"/>
                      <a:pt x="352663" y="26025"/>
                      <a:pt x="374631" y="28113"/>
                    </a:cubicBezTo>
                    <a:cubicBezTo>
                      <a:pt x="386531" y="29244"/>
                      <a:pt x="278906" y="0"/>
                      <a:pt x="87628" y="39285"/>
                    </a:cubicBezTo>
                    <a:cubicBezTo>
                      <a:pt x="54617" y="46064"/>
                      <a:pt x="25408" y="66342"/>
                      <a:pt x="0" y="100117"/>
                    </a:cubicBezTo>
                    <a:close/>
                  </a:path>
                </a:pathLst>
              </a:custGeom>
              <a:solidFill>
                <a:srgbClr val="4F9539"/>
              </a:solidFill>
            </p:spPr>
          </p:sp>
          <p:sp>
            <p:nvSpPr>
              <p:cNvPr id="82" name="Freeform: Shape 81">
                <a:extLst>
                  <a:ext uri="{3D692E9B-E8D6-48BC-A955-6EEB6C881D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993BDC-089B-492B-93A6-D3DE87B1D2C6}"/>
                  </a:ext>
                </a:extLst>
              </p:cNvPr>
              <p:cNvSpPr/>
              <p:nvPr/>
            </p:nvSpPr>
            <p:spPr>
              <a:xfrm>
                <a:off x="755242" y="2424114"/>
                <a:ext cx="360379" cy="303398"/>
              </a:xfrm>
              <a:custGeom>
                <a:avLst/>
                <a:gdLst/>
                <a:ahLst/>
                <a:cxnLst/>
                <a:rect l="0" t="0" r="r" b="b"/>
                <a:pathLst>
                  <a:path w="360379" h="303398">
                    <a:moveTo>
                      <a:pt x="0" y="300745"/>
                    </a:moveTo>
                    <a:cubicBezTo>
                      <a:pt x="32116" y="303398"/>
                      <a:pt x="67377" y="287428"/>
                      <a:pt x="105785" y="252834"/>
                    </a:cubicBezTo>
                    <a:cubicBezTo>
                      <a:pt x="163396" y="200943"/>
                      <a:pt x="179237" y="151627"/>
                      <a:pt x="184507" y="142500"/>
                    </a:cubicBezTo>
                    <a:cubicBezTo>
                      <a:pt x="189776" y="133373"/>
                      <a:pt x="232964" y="51873"/>
                      <a:pt x="263164" y="38547"/>
                    </a:cubicBezTo>
                    <a:cubicBezTo>
                      <a:pt x="293365" y="25222"/>
                      <a:pt x="300426" y="19884"/>
                      <a:pt x="330403" y="9942"/>
                    </a:cubicBezTo>
                    <a:cubicBezTo>
                      <a:pt x="360379" y="0"/>
                      <a:pt x="231577" y="14408"/>
                      <a:pt x="120358" y="92280"/>
                    </a:cubicBezTo>
                    <a:cubicBezTo>
                      <a:pt x="46212" y="144194"/>
                      <a:pt x="6093" y="213683"/>
                      <a:pt x="0" y="300745"/>
                    </a:cubicBezTo>
                    <a:close/>
                  </a:path>
                </a:pathLst>
              </a:custGeom>
              <a:solidFill>
                <a:srgbClr val="8FC55D"/>
              </a:solidFill>
            </p:spPr>
          </p:sp>
          <p:sp>
            <p:nvSpPr>
              <p:cNvPr id="83" name="Freeform: Shape 82">
                <a:extLst>
                  <a:ext uri="{D9503745-1394-405D-AC0E-5750E559BF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76EC66-EEE5-4D7E-91B9-9306A5D91797}"/>
                  </a:ext>
                </a:extLst>
              </p:cNvPr>
              <p:cNvSpPr/>
              <p:nvPr/>
            </p:nvSpPr>
            <p:spPr>
              <a:xfrm>
                <a:off x="376668" y="2817334"/>
                <a:ext cx="253468" cy="260704"/>
              </a:xfrm>
              <a:custGeom>
                <a:avLst/>
                <a:gdLst/>
                <a:ahLst/>
                <a:cxnLst/>
                <a:rect l="0" t="0" r="r" b="b"/>
                <a:pathLst>
                  <a:path w="253469" h="260704">
                    <a:moveTo>
                      <a:pt x="253469" y="260704"/>
                    </a:moveTo>
                    <a:cubicBezTo>
                      <a:pt x="202612" y="208865"/>
                      <a:pt x="164627" y="173600"/>
                      <a:pt x="139514" y="154908"/>
                    </a:cubicBezTo>
                    <a:cubicBezTo>
                      <a:pt x="101844" y="126871"/>
                      <a:pt x="0" y="64680"/>
                      <a:pt x="47451" y="23684"/>
                    </a:cubicBezTo>
                    <a:cubicBezTo>
                      <a:pt x="55644" y="0"/>
                      <a:pt x="77307" y="116"/>
                      <a:pt x="112439" y="24031"/>
                    </a:cubicBezTo>
                    <a:cubicBezTo>
                      <a:pt x="147572" y="47947"/>
                      <a:pt x="182701" y="97097"/>
                      <a:pt x="217827" y="171480"/>
                    </a:cubicBezTo>
                    <a:lnTo>
                      <a:pt x="253469" y="260704"/>
                    </a:lnTo>
                    <a:close/>
                  </a:path>
                </a:pathLst>
              </a:custGeom>
              <a:solidFill>
                <a:srgbClr val="BDE37A"/>
              </a:solidFill>
            </p:spPr>
          </p:sp>
          <p:sp>
            <p:nvSpPr>
              <p:cNvPr id="84" name="Freeform: Shape 83">
                <a:extLst>
                  <a:ext uri="{CDF9E2AC-281C-44A2-B0AA-52C14C803F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8B155A-640E-402F-90A6-F68BCBCEC334}"/>
                  </a:ext>
                </a:extLst>
              </p:cNvPr>
              <p:cNvSpPr/>
              <p:nvPr/>
            </p:nvSpPr>
            <p:spPr>
              <a:xfrm>
                <a:off x="527272" y="2436795"/>
                <a:ext cx="347561" cy="311351"/>
              </a:xfrm>
              <a:custGeom>
                <a:avLst/>
                <a:gdLst/>
                <a:ahLst/>
                <a:cxnLst/>
                <a:rect l="0" t="0" r="r" b="b"/>
                <a:pathLst>
                  <a:path w="347562" h="311352">
                    <a:moveTo>
                      <a:pt x="48840" y="210350"/>
                    </a:moveTo>
                    <a:cubicBezTo>
                      <a:pt x="16666" y="257827"/>
                      <a:pt x="0" y="311352"/>
                      <a:pt x="75412" y="265235"/>
                    </a:cubicBezTo>
                    <a:cubicBezTo>
                      <a:pt x="101542" y="244621"/>
                      <a:pt x="131010" y="213017"/>
                      <a:pt x="163817" y="170422"/>
                    </a:cubicBezTo>
                    <a:cubicBezTo>
                      <a:pt x="213027" y="106530"/>
                      <a:pt x="326766" y="2459"/>
                      <a:pt x="347562" y="0"/>
                    </a:cubicBezTo>
                    <a:cubicBezTo>
                      <a:pt x="235431" y="56789"/>
                      <a:pt x="165995" y="96757"/>
                      <a:pt x="139253" y="119904"/>
                    </a:cubicBezTo>
                    <a:cubicBezTo>
                      <a:pt x="99141" y="154624"/>
                      <a:pt x="65677" y="186481"/>
                      <a:pt x="48840" y="210350"/>
                    </a:cubicBezTo>
                    <a:close/>
                  </a:path>
                </a:pathLst>
              </a:custGeom>
              <a:solidFill>
                <a:srgbClr val="4F9539"/>
              </a:solidFill>
            </p:spPr>
          </p:sp>
          <p:sp>
            <p:nvSpPr>
              <p:cNvPr id="85" name="Freeform: Shape 84">
                <a:extLst>
                  <a:ext uri="{BA3C282B-69F0-45D8-9065-2BB12EACD2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7766F6-653E-48BD-A3F2-6EB3121762A8}"/>
                  </a:ext>
                </a:extLst>
              </p:cNvPr>
              <p:cNvSpPr/>
              <p:nvPr/>
            </p:nvSpPr>
            <p:spPr>
              <a:xfrm>
                <a:off x="418546" y="2571422"/>
                <a:ext cx="382379" cy="278582"/>
              </a:xfrm>
              <a:custGeom>
                <a:avLst/>
                <a:gdLst/>
                <a:ahLst/>
                <a:cxnLst/>
                <a:rect l="0" t="0" r="r" b="b"/>
                <a:pathLst>
                  <a:path w="382380" h="278582">
                    <a:moveTo>
                      <a:pt x="93081" y="248761"/>
                    </a:moveTo>
                    <a:cubicBezTo>
                      <a:pt x="46177" y="275691"/>
                      <a:pt x="20002" y="278582"/>
                      <a:pt x="14557" y="257435"/>
                    </a:cubicBezTo>
                    <a:cubicBezTo>
                      <a:pt x="0" y="244394"/>
                      <a:pt x="13070" y="221757"/>
                      <a:pt x="53767" y="189523"/>
                    </a:cubicBezTo>
                    <a:cubicBezTo>
                      <a:pt x="94463" y="157289"/>
                      <a:pt x="161308" y="115723"/>
                      <a:pt x="254301" y="64824"/>
                    </a:cubicBezTo>
                    <a:cubicBezTo>
                      <a:pt x="324265" y="35706"/>
                      <a:pt x="366958" y="14098"/>
                      <a:pt x="382380" y="0"/>
                    </a:cubicBezTo>
                    <a:cubicBezTo>
                      <a:pt x="310152" y="72649"/>
                      <a:pt x="261298" y="120248"/>
                      <a:pt x="235818" y="142799"/>
                    </a:cubicBezTo>
                    <a:cubicBezTo>
                      <a:pt x="210337" y="165349"/>
                      <a:pt x="162758" y="200670"/>
                      <a:pt x="93081" y="248761"/>
                    </a:cubicBezTo>
                    <a:close/>
                  </a:path>
                </a:pathLst>
              </a:custGeom>
              <a:solidFill>
                <a:srgbClr val="8FC55D"/>
              </a:solidFill>
            </p:spPr>
          </p:sp>
          <p:sp>
            <p:nvSpPr>
              <p:cNvPr id="86" name="Freeform: Shape 85">
                <a:extLst>
                  <a:ext uri="{ED5E2CB1-1928-4203-BFF6-17E5B84D49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B04B55-D3CC-47CF-A80B-65BFE0F577B2}"/>
                  </a:ext>
                </a:extLst>
              </p:cNvPr>
              <p:cNvSpPr/>
              <p:nvPr/>
            </p:nvSpPr>
            <p:spPr>
              <a:xfrm>
                <a:off x="493531" y="2181196"/>
                <a:ext cx="402089" cy="383990"/>
              </a:xfrm>
              <a:custGeom>
                <a:avLst/>
                <a:gdLst/>
                <a:ahLst/>
                <a:cxnLst/>
                <a:rect l="0" t="0" r="r" b="b"/>
                <a:pathLst>
                  <a:path w="402090" h="383990">
                    <a:moveTo>
                      <a:pt x="2670" y="343259"/>
                    </a:moveTo>
                    <a:cubicBezTo>
                      <a:pt x="0" y="374345"/>
                      <a:pt x="12663" y="383990"/>
                      <a:pt x="40659" y="372195"/>
                    </a:cubicBezTo>
                    <a:cubicBezTo>
                      <a:pt x="68655" y="360401"/>
                      <a:pt x="101498" y="336959"/>
                      <a:pt x="139190" y="301872"/>
                    </a:cubicBezTo>
                    <a:cubicBezTo>
                      <a:pt x="192359" y="246591"/>
                      <a:pt x="227348" y="209407"/>
                      <a:pt x="244156" y="190321"/>
                    </a:cubicBezTo>
                    <a:cubicBezTo>
                      <a:pt x="269369" y="161692"/>
                      <a:pt x="385073" y="25902"/>
                      <a:pt x="402090" y="0"/>
                    </a:cubicBezTo>
                    <a:lnTo>
                      <a:pt x="203000" y="113108"/>
                    </a:lnTo>
                    <a:cubicBezTo>
                      <a:pt x="141652" y="153358"/>
                      <a:pt x="94142" y="193307"/>
                      <a:pt x="60470" y="232957"/>
                    </a:cubicBezTo>
                    <a:cubicBezTo>
                      <a:pt x="26798" y="272606"/>
                      <a:pt x="7532" y="309374"/>
                      <a:pt x="2670" y="343259"/>
                    </a:cubicBezTo>
                    <a:close/>
                  </a:path>
                </a:pathLst>
              </a:custGeom>
              <a:solidFill>
                <a:srgbClr val="BDE37A"/>
              </a:solidFill>
            </p:spPr>
          </p:sp>
          <p:sp>
            <p:nvSpPr>
              <p:cNvPr id="87" name="Freeform: Shape 86">
                <a:extLst>
                  <a:ext uri="{E294817F-7DF2-4EB7-9764-4F06806CA5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C5BE8BB-9E4A-4851-A3AE-28497605D9C3}"/>
                  </a:ext>
                </a:extLst>
              </p:cNvPr>
              <p:cNvSpPr/>
              <p:nvPr/>
            </p:nvSpPr>
            <p:spPr>
              <a:xfrm>
                <a:off x="435023" y="2098062"/>
                <a:ext cx="66216" cy="422621"/>
              </a:xfrm>
              <a:custGeom>
                <a:avLst/>
                <a:gdLst/>
                <a:ahLst/>
                <a:cxnLst/>
                <a:rect l="0" t="0" r="r" b="b"/>
                <a:pathLst>
                  <a:path w="66217" h="422621">
                    <a:moveTo>
                      <a:pt x="9164" y="422621"/>
                    </a:moveTo>
                    <a:cubicBezTo>
                      <a:pt x="34782" y="378897"/>
                      <a:pt x="51316" y="315549"/>
                      <a:pt x="58767" y="232578"/>
                    </a:cubicBezTo>
                    <a:cubicBezTo>
                      <a:pt x="66217" y="149607"/>
                      <a:pt x="65176" y="72081"/>
                      <a:pt x="55645" y="0"/>
                    </a:cubicBezTo>
                    <a:cubicBezTo>
                      <a:pt x="28714" y="112547"/>
                      <a:pt x="12198" y="196549"/>
                      <a:pt x="6099" y="252005"/>
                    </a:cubicBezTo>
                    <a:cubicBezTo>
                      <a:pt x="0" y="307461"/>
                      <a:pt x="1021" y="364333"/>
                      <a:pt x="9164" y="422621"/>
                    </a:cubicBezTo>
                    <a:close/>
                  </a:path>
                </a:pathLst>
              </a:custGeom>
              <a:solidFill>
                <a:srgbClr val="4F9539"/>
              </a:solidFill>
            </p:spPr>
          </p:sp>
          <p:sp>
            <p:nvSpPr>
              <p:cNvPr id="88" name="Freeform: Shape 87">
                <a:extLst>
                  <a:ext uri="{E45A7617-FAAD-464C-A3EE-527345717F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192FD7-C23B-48F7-9FA6-5C7927A91E2C}"/>
                  </a:ext>
                </a:extLst>
              </p:cNvPr>
              <p:cNvSpPr/>
              <p:nvPr/>
            </p:nvSpPr>
            <p:spPr>
              <a:xfrm>
                <a:off x="348900" y="1962577"/>
                <a:ext cx="99194" cy="537831"/>
              </a:xfrm>
              <a:custGeom>
                <a:avLst/>
                <a:gdLst/>
                <a:ahLst/>
                <a:cxnLst/>
                <a:rect l="0" t="0" r="r" b="b"/>
                <a:pathLst>
                  <a:path w="99194" h="537832">
                    <a:moveTo>
                      <a:pt x="93330" y="537832"/>
                    </a:moveTo>
                    <a:cubicBezTo>
                      <a:pt x="58670" y="515241"/>
                      <a:pt x="36990" y="476064"/>
                      <a:pt x="28291" y="420301"/>
                    </a:cubicBezTo>
                    <a:cubicBezTo>
                      <a:pt x="19593" y="364537"/>
                      <a:pt x="11907" y="316996"/>
                      <a:pt x="5234" y="277676"/>
                    </a:cubicBezTo>
                    <a:cubicBezTo>
                      <a:pt x="0" y="125375"/>
                      <a:pt x="4981" y="32816"/>
                      <a:pt x="20177" y="0"/>
                    </a:cubicBezTo>
                    <a:cubicBezTo>
                      <a:pt x="21229" y="40108"/>
                      <a:pt x="24967" y="67050"/>
                      <a:pt x="31391" y="80827"/>
                    </a:cubicBezTo>
                    <a:cubicBezTo>
                      <a:pt x="41027" y="101492"/>
                      <a:pt x="48890" y="169515"/>
                      <a:pt x="56232" y="200107"/>
                    </a:cubicBezTo>
                    <a:cubicBezTo>
                      <a:pt x="61127" y="220501"/>
                      <a:pt x="67637" y="259930"/>
                      <a:pt x="75761" y="318394"/>
                    </a:cubicBezTo>
                    <a:cubicBezTo>
                      <a:pt x="87916" y="376001"/>
                      <a:pt x="95034" y="417793"/>
                      <a:pt x="97114" y="443771"/>
                    </a:cubicBezTo>
                    <a:cubicBezTo>
                      <a:pt x="99194" y="469749"/>
                      <a:pt x="97933" y="501103"/>
                      <a:pt x="93330" y="537832"/>
                    </a:cubicBezTo>
                    <a:close/>
                  </a:path>
                </a:pathLst>
              </a:custGeom>
              <a:solidFill>
                <a:srgbClr val="8FC55D"/>
              </a:solidFill>
            </p:spPr>
          </p:sp>
          <p:sp>
            <p:nvSpPr>
              <p:cNvPr id="89" name="Freeform: Shape 88">
                <a:extLst>
                  <a:ext uri="{453F9618-96EE-431B-AFA6-6DB747B783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AAE1F6-EE4F-4058-99BD-AB5FE5CE4F14}"/>
                  </a:ext>
                </a:extLst>
              </p:cNvPr>
              <p:cNvSpPr/>
              <p:nvPr/>
            </p:nvSpPr>
            <p:spPr>
              <a:xfrm>
                <a:off x="1470" y="2249182"/>
                <a:ext cx="446877" cy="339183"/>
              </a:xfrm>
              <a:custGeom>
                <a:avLst/>
                <a:gdLst/>
                <a:ahLst/>
                <a:cxnLst/>
                <a:rect l="0" t="0" r="r" b="b"/>
                <a:pathLst>
                  <a:path w="446877" h="339183">
                    <a:moveTo>
                      <a:pt x="446877" y="339183"/>
                    </a:moveTo>
                    <a:cubicBezTo>
                      <a:pt x="379846" y="334467"/>
                      <a:pt x="317368" y="307680"/>
                      <a:pt x="259442" y="258823"/>
                    </a:cubicBezTo>
                    <a:cubicBezTo>
                      <a:pt x="172552" y="185538"/>
                      <a:pt x="148450" y="193362"/>
                      <a:pt x="97942" y="125857"/>
                    </a:cubicBezTo>
                    <a:cubicBezTo>
                      <a:pt x="47435" y="58352"/>
                      <a:pt x="26671" y="19168"/>
                      <a:pt x="0" y="0"/>
                    </a:cubicBezTo>
                    <a:cubicBezTo>
                      <a:pt x="66953" y="44291"/>
                      <a:pt x="116902" y="69717"/>
                      <a:pt x="149847" y="76278"/>
                    </a:cubicBezTo>
                    <a:cubicBezTo>
                      <a:pt x="182792" y="82840"/>
                      <a:pt x="238609" y="121295"/>
                      <a:pt x="317297" y="191645"/>
                    </a:cubicBezTo>
                    <a:lnTo>
                      <a:pt x="446877" y="339183"/>
                    </a:lnTo>
                    <a:close/>
                  </a:path>
                </a:pathLst>
              </a:custGeom>
              <a:solidFill>
                <a:srgbClr val="4F9539"/>
              </a:solidFill>
            </p:spPr>
          </p:sp>
        </p:grpSp>
        <p:grpSp>
          <p:nvGrpSpPr>
            <p:cNvPr id="90" name="Group 89">
              <a:extLst>
                <a:ext uri="{9EF861BE-5952-48E7-8F7F-93DA157629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D30837-5666-4679-BB07-CF9E5ADD9BFA}"/>
                </a:ext>
              </a:extLst>
            </p:cNvPr>
            <p:cNvGrpSpPr/>
            <p:nvPr/>
          </p:nvGrpSpPr>
          <p:grpSpPr>
            <a:xfrm>
              <a:off x="801713" y="680226"/>
              <a:ext cx="922601" cy="904980"/>
              <a:chOff x="801713" y="680226"/>
              <a:chExt cx="922601" cy="904980"/>
            </a:xfrm>
            <a:grpFill/>
          </p:grpSpPr>
          <p:sp>
            <p:nvSpPr>
              <p:cNvPr id="91" name="Freeform: Shape 90">
                <a:extLst>
                  <a:ext uri="{E1F7B5B9-263E-4F1F-B94D-75955ED344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1DEBF7-3E05-4ED3-8ED0-9AB74D65DD3A}"/>
                  </a:ext>
                </a:extLst>
              </p:cNvPr>
              <p:cNvSpPr/>
              <p:nvPr/>
            </p:nvSpPr>
            <p:spPr>
              <a:xfrm>
                <a:off x="801713" y="1030629"/>
                <a:ext cx="311530" cy="499689"/>
              </a:xfrm>
              <a:custGeom>
                <a:avLst/>
                <a:gdLst/>
                <a:ahLst/>
                <a:cxnLst/>
                <a:rect l="0" t="0" r="r" b="b"/>
                <a:pathLst>
                  <a:path w="311530" h="499689">
                    <a:moveTo>
                      <a:pt x="0" y="499689"/>
                    </a:moveTo>
                    <a:cubicBezTo>
                      <a:pt x="83553" y="316385"/>
                      <a:pt x="187397" y="149822"/>
                      <a:pt x="311530" y="0"/>
                    </a:cubicBezTo>
                  </a:path>
                </a:pathLst>
              </a:custGeom>
              <a:grpFill/>
              <a:ln w="19050">
                <a:solidFill>
                  <a:srgbClr val="41832D"/>
                </a:solidFill>
                <a:prstDash val="solid"/>
              </a:ln>
            </p:spPr>
          </p:sp>
          <p:sp>
            <p:nvSpPr>
              <p:cNvPr id="92" name="Freeform: Shape 91">
                <a:extLst>
                  <a:ext uri="{4711D83F-5C44-48C3-8DFB-F5E5B24084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811FC7-0370-40F9-9CB3-90C0D33C6386}"/>
                  </a:ext>
                </a:extLst>
              </p:cNvPr>
              <p:cNvSpPr/>
              <p:nvPr/>
            </p:nvSpPr>
            <p:spPr>
              <a:xfrm>
                <a:off x="866691" y="1211990"/>
                <a:ext cx="559840" cy="182536"/>
              </a:xfrm>
              <a:custGeom>
                <a:avLst/>
                <a:gdLst/>
                <a:ahLst/>
                <a:cxnLst/>
                <a:rect l="0" t="0" r="r" b="b"/>
                <a:pathLst>
                  <a:path w="559840" h="182536">
                    <a:moveTo>
                      <a:pt x="0" y="182536"/>
                    </a:moveTo>
                    <a:cubicBezTo>
                      <a:pt x="181832" y="95824"/>
                      <a:pt x="368445" y="34979"/>
                      <a:pt x="559840" y="0"/>
                    </a:cubicBezTo>
                  </a:path>
                </a:pathLst>
              </a:custGeom>
              <a:grpFill/>
              <a:ln>
                <a:solidFill>
                  <a:srgbClr val="41832D"/>
                </a:solidFill>
                <a:prstDash val="solid"/>
              </a:ln>
            </p:spPr>
          </p:sp>
          <p:sp>
            <p:nvSpPr>
              <p:cNvPr id="93" name="Freeform: Shape 92">
                <a:extLst>
                  <a:ext uri="{67A4CEA7-9D71-4D9C-BCA7-9E386363A5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EED1DB-B036-47D3-8025-2D4BDA33D454}"/>
                  </a:ext>
                </a:extLst>
              </p:cNvPr>
              <p:cNvSpPr/>
              <p:nvPr/>
            </p:nvSpPr>
            <p:spPr>
              <a:xfrm>
                <a:off x="878040" y="1332540"/>
                <a:ext cx="399130" cy="192981"/>
              </a:xfrm>
              <a:custGeom>
                <a:avLst/>
                <a:gdLst/>
                <a:ahLst/>
                <a:cxnLst/>
                <a:rect l="0" t="0" r="r" b="b"/>
                <a:pathLst>
                  <a:path w="399130" h="192981">
                    <a:moveTo>
                      <a:pt x="0" y="53010"/>
                    </a:moveTo>
                    <a:cubicBezTo>
                      <a:pt x="56537" y="85823"/>
                      <a:pt x="103689" y="106512"/>
                      <a:pt x="141455" y="115077"/>
                    </a:cubicBezTo>
                    <a:cubicBezTo>
                      <a:pt x="198104" y="127925"/>
                      <a:pt x="233490" y="132288"/>
                      <a:pt x="312093" y="156612"/>
                    </a:cubicBezTo>
                    <a:cubicBezTo>
                      <a:pt x="364495" y="172828"/>
                      <a:pt x="393508" y="184951"/>
                      <a:pt x="399130" y="192981"/>
                    </a:cubicBezTo>
                    <a:cubicBezTo>
                      <a:pt x="332419" y="118352"/>
                      <a:pt x="238062" y="58645"/>
                      <a:pt x="116058" y="13860"/>
                    </a:cubicBezTo>
                    <a:cubicBezTo>
                      <a:pt x="66098" y="0"/>
                      <a:pt x="28418" y="9930"/>
                      <a:pt x="3017" y="43652"/>
                    </a:cubicBezTo>
                    <a:lnTo>
                      <a:pt x="0" y="53010"/>
                    </a:lnTo>
                    <a:close/>
                  </a:path>
                </a:pathLst>
              </a:custGeom>
              <a:solidFill>
                <a:srgbClr val="4F9539"/>
              </a:solidFill>
            </p:spPr>
          </p:sp>
          <p:sp>
            <p:nvSpPr>
              <p:cNvPr id="94" name="Freeform: Shape 93">
                <a:extLst>
                  <a:ext uri="{7FA3287E-1204-4BEF-9CA8-60EEC10FA5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0B81D9-1E51-48E9-B858-54863CF10482}"/>
                  </a:ext>
                </a:extLst>
              </p:cNvPr>
              <p:cNvSpPr/>
              <p:nvPr/>
            </p:nvSpPr>
            <p:spPr>
              <a:xfrm>
                <a:off x="1071370" y="680226"/>
                <a:ext cx="204349" cy="346103"/>
              </a:xfrm>
              <a:custGeom>
                <a:avLst/>
                <a:gdLst/>
                <a:ahLst/>
                <a:cxnLst/>
                <a:rect l="0" t="0" r="r" b="b"/>
                <a:pathLst>
                  <a:path w="204349" h="346103">
                    <a:moveTo>
                      <a:pt x="55265" y="345750"/>
                    </a:moveTo>
                    <a:cubicBezTo>
                      <a:pt x="87915" y="297581"/>
                      <a:pt x="109215" y="256993"/>
                      <a:pt x="119167" y="223987"/>
                    </a:cubicBezTo>
                    <a:cubicBezTo>
                      <a:pt x="134094" y="174479"/>
                      <a:pt x="140165" y="143325"/>
                      <a:pt x="166647" y="75033"/>
                    </a:cubicBezTo>
                    <a:cubicBezTo>
                      <a:pt x="184302" y="29506"/>
                      <a:pt x="196869" y="4494"/>
                      <a:pt x="204349" y="0"/>
                    </a:cubicBezTo>
                    <a:cubicBezTo>
                      <a:pt x="110276" y="94355"/>
                      <a:pt x="53357" y="162466"/>
                      <a:pt x="33593" y="204334"/>
                    </a:cubicBezTo>
                    <a:cubicBezTo>
                      <a:pt x="3946" y="267136"/>
                      <a:pt x="0" y="307303"/>
                      <a:pt x="36966" y="346103"/>
                    </a:cubicBezTo>
                    <a:lnTo>
                      <a:pt x="55265" y="345750"/>
                    </a:lnTo>
                    <a:close/>
                  </a:path>
                </a:pathLst>
              </a:custGeom>
              <a:solidFill>
                <a:srgbClr val="8FC55D"/>
              </a:solidFill>
            </p:spPr>
          </p:sp>
          <p:sp>
            <p:nvSpPr>
              <p:cNvPr id="95" name="Freeform: Shape 94">
                <a:extLst>
                  <a:ext uri="{DF58A077-3E0F-436C-ACF8-192CB14554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2316EE-1CF5-4DE9-B6EC-3D44BA21E9BE}"/>
                  </a:ext>
                </a:extLst>
              </p:cNvPr>
              <p:cNvSpPr/>
              <p:nvPr/>
            </p:nvSpPr>
            <p:spPr>
              <a:xfrm>
                <a:off x="1095738" y="937137"/>
                <a:ext cx="282597" cy="99986"/>
              </a:xfrm>
              <a:custGeom>
                <a:avLst/>
                <a:gdLst/>
                <a:ahLst/>
                <a:cxnLst/>
                <a:rect l="0" t="0" r="r" b="b"/>
                <a:pathLst>
                  <a:path w="282597" h="99987">
                    <a:moveTo>
                      <a:pt x="1295" y="99987"/>
                    </a:moveTo>
                    <a:cubicBezTo>
                      <a:pt x="45408" y="96199"/>
                      <a:pt x="80005" y="88973"/>
                      <a:pt x="105085" y="78309"/>
                    </a:cubicBezTo>
                    <a:cubicBezTo>
                      <a:pt x="142704" y="62314"/>
                      <a:pt x="165001" y="50090"/>
                      <a:pt x="219334" y="31853"/>
                    </a:cubicBezTo>
                    <a:cubicBezTo>
                      <a:pt x="255557" y="19695"/>
                      <a:pt x="276644" y="14879"/>
                      <a:pt x="282597" y="17406"/>
                    </a:cubicBezTo>
                    <a:cubicBezTo>
                      <a:pt x="218749" y="0"/>
                      <a:pt x="143503" y="3310"/>
                      <a:pt x="56859" y="27335"/>
                    </a:cubicBezTo>
                    <a:cubicBezTo>
                      <a:pt x="22851" y="39901"/>
                      <a:pt x="3898" y="61795"/>
                      <a:pt x="0" y="93018"/>
                    </a:cubicBezTo>
                    <a:lnTo>
                      <a:pt x="1295" y="99987"/>
                    </a:lnTo>
                    <a:close/>
                  </a:path>
                </a:pathLst>
              </a:custGeom>
              <a:solidFill>
                <a:srgbClr val="4F9539"/>
              </a:solidFill>
            </p:spPr>
          </p:sp>
          <p:sp>
            <p:nvSpPr>
              <p:cNvPr id="96" name="Freeform: Shape 95">
                <a:extLst>
                  <a:ext uri="{A21219EA-6A81-47D7-AAE9-89AA6D3974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281833-4C8C-42B2-84CA-BC566839BB4C}"/>
                  </a:ext>
                </a:extLst>
              </p:cNvPr>
              <p:cNvSpPr/>
              <p:nvPr/>
            </p:nvSpPr>
            <p:spPr>
              <a:xfrm>
                <a:off x="927252" y="1245200"/>
                <a:ext cx="481837" cy="119124"/>
              </a:xfrm>
              <a:custGeom>
                <a:avLst/>
                <a:gdLst/>
                <a:ahLst/>
                <a:cxnLst/>
                <a:rect l="0" t="0" r="r" b="b"/>
                <a:pathLst>
                  <a:path w="481837" h="119125">
                    <a:moveTo>
                      <a:pt x="3346" y="117749"/>
                    </a:moveTo>
                    <a:cubicBezTo>
                      <a:pt x="79805" y="119125"/>
                      <a:pt x="139108" y="114048"/>
                      <a:pt x="181256" y="102519"/>
                    </a:cubicBezTo>
                    <a:cubicBezTo>
                      <a:pt x="244477" y="85226"/>
                      <a:pt x="281521" y="71009"/>
                      <a:pt x="373587" y="53071"/>
                    </a:cubicBezTo>
                    <a:cubicBezTo>
                      <a:pt x="434964" y="41112"/>
                      <a:pt x="471048" y="37423"/>
                      <a:pt x="481837" y="42003"/>
                    </a:cubicBezTo>
                    <a:cubicBezTo>
                      <a:pt x="367615" y="6904"/>
                      <a:pt x="236704" y="0"/>
                      <a:pt x="89105" y="21291"/>
                    </a:cubicBezTo>
                    <a:cubicBezTo>
                      <a:pt x="31658" y="34184"/>
                      <a:pt x="1957" y="62909"/>
                      <a:pt x="0" y="107467"/>
                    </a:cubicBezTo>
                    <a:lnTo>
                      <a:pt x="3346" y="117749"/>
                    </a:lnTo>
                    <a:close/>
                  </a:path>
                </a:pathLst>
              </a:custGeom>
              <a:solidFill>
                <a:srgbClr val="8FC55D"/>
              </a:solidFill>
            </p:spPr>
          </p:sp>
          <p:sp>
            <p:nvSpPr>
              <p:cNvPr id="97" name="Freeform: Shape 96">
                <a:extLst>
                  <a:ext uri="{FAB74564-9178-4D06-8132-86862A59DE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C5FDF0-A899-4C00-A013-A41F49BC1850}"/>
                  </a:ext>
                </a:extLst>
              </p:cNvPr>
              <p:cNvSpPr/>
              <p:nvPr/>
            </p:nvSpPr>
            <p:spPr>
              <a:xfrm>
                <a:off x="1398947" y="1079086"/>
                <a:ext cx="325367" cy="165460"/>
              </a:xfrm>
              <a:custGeom>
                <a:avLst/>
                <a:gdLst/>
                <a:ahLst/>
                <a:cxnLst/>
                <a:rect l="0" t="0" r="r" b="b"/>
                <a:pathLst>
                  <a:path w="325368" h="165461">
                    <a:moveTo>
                      <a:pt x="325368" y="0"/>
                    </a:moveTo>
                    <a:cubicBezTo>
                      <a:pt x="245889" y="68192"/>
                      <a:pt x="181003" y="112817"/>
                      <a:pt x="130711" y="133874"/>
                    </a:cubicBezTo>
                    <a:cubicBezTo>
                      <a:pt x="55272" y="165461"/>
                      <a:pt x="0" y="148549"/>
                      <a:pt x="8473" y="115275"/>
                    </a:cubicBezTo>
                    <a:cubicBezTo>
                      <a:pt x="16945" y="82000"/>
                      <a:pt x="31310" y="68605"/>
                      <a:pt x="73124" y="54986"/>
                    </a:cubicBezTo>
                    <a:cubicBezTo>
                      <a:pt x="114938" y="41368"/>
                      <a:pt x="139013" y="45512"/>
                      <a:pt x="197494" y="33807"/>
                    </a:cubicBezTo>
                    <a:cubicBezTo>
                      <a:pt x="236481" y="26003"/>
                      <a:pt x="279106" y="14734"/>
                      <a:pt x="325368" y="0"/>
                    </a:cubicBezTo>
                    <a:close/>
                  </a:path>
                </a:pathLst>
              </a:custGeom>
              <a:solidFill>
                <a:srgbClr val="8FC55D"/>
              </a:solidFill>
            </p:spPr>
          </p:sp>
          <p:sp>
            <p:nvSpPr>
              <p:cNvPr id="98" name="Freeform: Shape 97">
                <a:extLst>
                  <a:ext uri="{96AEB528-9859-43DD-9F17-278BBA9B3F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2F3CA2-CA6D-45DA-A6DE-9897EF5B634F}"/>
                  </a:ext>
                </a:extLst>
              </p:cNvPr>
              <p:cNvSpPr/>
              <p:nvPr/>
            </p:nvSpPr>
            <p:spPr>
              <a:xfrm>
                <a:off x="1385928" y="1001872"/>
                <a:ext cx="310773" cy="211421"/>
              </a:xfrm>
              <a:custGeom>
                <a:avLst/>
                <a:gdLst/>
                <a:ahLst/>
                <a:cxnLst/>
                <a:rect l="0" t="0" r="r" b="b"/>
                <a:pathLst>
                  <a:path w="310773" h="211421">
                    <a:moveTo>
                      <a:pt x="16275" y="211421"/>
                    </a:moveTo>
                    <a:cubicBezTo>
                      <a:pt x="67109" y="187857"/>
                      <a:pt x="104816" y="164922"/>
                      <a:pt x="129396" y="142618"/>
                    </a:cubicBezTo>
                    <a:cubicBezTo>
                      <a:pt x="166267" y="109160"/>
                      <a:pt x="186727" y="86459"/>
                      <a:pt x="242448" y="43230"/>
                    </a:cubicBezTo>
                    <a:cubicBezTo>
                      <a:pt x="279596" y="14410"/>
                      <a:pt x="302371" y="0"/>
                      <a:pt x="310773" y="0"/>
                    </a:cubicBezTo>
                    <a:cubicBezTo>
                      <a:pt x="225578" y="10149"/>
                      <a:pt x="137269" y="47045"/>
                      <a:pt x="45845" y="110689"/>
                    </a:cubicBezTo>
                    <a:cubicBezTo>
                      <a:pt x="11552" y="138952"/>
                      <a:pt x="0" y="170289"/>
                      <a:pt x="11188" y="204702"/>
                    </a:cubicBezTo>
                    <a:lnTo>
                      <a:pt x="16275" y="211421"/>
                    </a:lnTo>
                    <a:close/>
                  </a:path>
                </a:pathLst>
              </a:custGeom>
              <a:solidFill>
                <a:srgbClr val="4F9539"/>
              </a:solidFill>
            </p:spPr>
          </p:sp>
          <p:sp>
            <p:nvSpPr>
              <p:cNvPr id="99" name="Freeform: Shape 98">
                <a:extLst>
                  <a:ext uri="{8CBD4DC3-ACB0-4419-B359-F4F187E872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D43260-40A8-4B41-AA15-4368930776ED}"/>
                  </a:ext>
                </a:extLst>
              </p:cNvPr>
              <p:cNvSpPr/>
              <p:nvPr/>
            </p:nvSpPr>
            <p:spPr>
              <a:xfrm>
                <a:off x="882323" y="973858"/>
                <a:ext cx="221649" cy="386069"/>
              </a:xfrm>
              <a:custGeom>
                <a:avLst/>
                <a:gdLst/>
                <a:ahLst/>
                <a:cxnLst/>
                <a:rect l="0" t="0" r="r" b="b"/>
                <a:pathLst>
                  <a:path w="221650" h="386070">
                    <a:moveTo>
                      <a:pt x="47128" y="386070"/>
                    </a:moveTo>
                    <a:cubicBezTo>
                      <a:pt x="84807" y="332516"/>
                      <a:pt x="109570" y="287270"/>
                      <a:pt x="121414" y="250331"/>
                    </a:cubicBezTo>
                    <a:cubicBezTo>
                      <a:pt x="139180" y="194923"/>
                      <a:pt x="146623" y="159992"/>
                      <a:pt x="177759" y="83678"/>
                    </a:cubicBezTo>
                    <a:cubicBezTo>
                      <a:pt x="198516" y="32802"/>
                      <a:pt x="213146" y="4910"/>
                      <a:pt x="221650" y="0"/>
                    </a:cubicBezTo>
                    <a:cubicBezTo>
                      <a:pt x="141353" y="60055"/>
                      <a:pt x="73534" y="149001"/>
                      <a:pt x="18193" y="266838"/>
                    </a:cubicBezTo>
                    <a:cubicBezTo>
                      <a:pt x="0" y="315483"/>
                      <a:pt x="6620" y="353950"/>
                      <a:pt x="38052" y="382242"/>
                    </a:cubicBezTo>
                    <a:lnTo>
                      <a:pt x="47128" y="386070"/>
                    </a:lnTo>
                    <a:close/>
                  </a:path>
                </a:pathLst>
              </a:custGeom>
              <a:solidFill>
                <a:srgbClr val="4F9539"/>
              </a:solidFill>
            </p:spPr>
          </p:sp>
          <p:sp>
            <p:nvSpPr>
              <p:cNvPr id="100" name="Freeform: Shape 99">
                <a:extLst>
                  <a:ext uri="{4DC59E62-44CB-42AB-80C4-4A00E8AD29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1ADE54-FDA0-46B3-9913-F8E92A4CEC8E}"/>
                  </a:ext>
                </a:extLst>
              </p:cNvPr>
              <p:cNvSpPr/>
              <p:nvPr/>
            </p:nvSpPr>
            <p:spPr>
              <a:xfrm>
                <a:off x="827592" y="1346509"/>
                <a:ext cx="295087" cy="238697"/>
              </a:xfrm>
              <a:custGeom>
                <a:avLst/>
                <a:gdLst/>
                <a:ahLst/>
                <a:cxnLst/>
                <a:rect l="0" t="0" r="r" b="b"/>
                <a:pathLst>
                  <a:path w="295087" h="238698">
                    <a:moveTo>
                      <a:pt x="295087" y="236343"/>
                    </a:moveTo>
                    <a:cubicBezTo>
                      <a:pt x="276378" y="238698"/>
                      <a:pt x="253897" y="227975"/>
                      <a:pt x="227644" y="204173"/>
                    </a:cubicBezTo>
                    <a:cubicBezTo>
                      <a:pt x="147199" y="161178"/>
                      <a:pt x="105112" y="137921"/>
                      <a:pt x="101384" y="134403"/>
                    </a:cubicBezTo>
                    <a:cubicBezTo>
                      <a:pt x="95792" y="129126"/>
                      <a:pt x="0" y="68850"/>
                      <a:pt x="37998" y="29025"/>
                    </a:cubicBezTo>
                    <a:cubicBezTo>
                      <a:pt x="53591" y="0"/>
                      <a:pt x="79530" y="3680"/>
                      <a:pt x="115816" y="40066"/>
                    </a:cubicBezTo>
                    <a:cubicBezTo>
                      <a:pt x="146854" y="72846"/>
                      <a:pt x="167199" y="96168"/>
                      <a:pt x="176851" y="110033"/>
                    </a:cubicBezTo>
                    <a:cubicBezTo>
                      <a:pt x="191328" y="130830"/>
                      <a:pt x="243838" y="191898"/>
                      <a:pt x="256526" y="204614"/>
                    </a:cubicBezTo>
                    <a:cubicBezTo>
                      <a:pt x="264985" y="213090"/>
                      <a:pt x="277839" y="223667"/>
                      <a:pt x="295087" y="236343"/>
                    </a:cubicBezTo>
                    <a:close/>
                  </a:path>
                </a:pathLst>
              </a:custGeom>
              <a:solidFill>
                <a:srgbClr val="8FC55D"/>
              </a:solidFill>
            </p:spPr>
          </p:sp>
          <p:sp>
            <p:nvSpPr>
              <p:cNvPr id="101" name="Freeform: Shape 100">
                <a:extLst>
                  <a:ext uri="{B6073590-1DC4-4ECD-9D48-1975F357EE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217161-8743-4C85-811B-3703B11CE479}"/>
                  </a:ext>
                </a:extLst>
              </p:cNvPr>
              <p:cNvSpPr/>
              <p:nvPr/>
            </p:nvSpPr>
            <p:spPr>
              <a:xfrm>
                <a:off x="1081243" y="1024275"/>
                <a:ext cx="259087" cy="75437"/>
              </a:xfrm>
              <a:custGeom>
                <a:avLst/>
                <a:gdLst/>
                <a:ahLst/>
                <a:cxnLst/>
                <a:rect l="0" t="0" r="r" b="b"/>
                <a:pathLst>
                  <a:path w="259088" h="75438">
                    <a:moveTo>
                      <a:pt x="259088" y="55408"/>
                    </a:moveTo>
                    <a:cubicBezTo>
                      <a:pt x="248217" y="64916"/>
                      <a:pt x="229351" y="67735"/>
                      <a:pt x="202490" y="63866"/>
                    </a:cubicBezTo>
                    <a:cubicBezTo>
                      <a:pt x="133000" y="71019"/>
                      <a:pt x="96318" y="74277"/>
                      <a:pt x="92444" y="73640"/>
                    </a:cubicBezTo>
                    <a:cubicBezTo>
                      <a:pt x="86634" y="72684"/>
                      <a:pt x="0" y="75438"/>
                      <a:pt x="7070" y="33878"/>
                    </a:cubicBezTo>
                    <a:cubicBezTo>
                      <a:pt x="4540" y="8772"/>
                      <a:pt x="22586" y="0"/>
                      <a:pt x="61207" y="7562"/>
                    </a:cubicBezTo>
                    <a:cubicBezTo>
                      <a:pt x="94952" y="15082"/>
                      <a:pt x="117857" y="21177"/>
                      <a:pt x="129923" y="25847"/>
                    </a:cubicBezTo>
                    <a:cubicBezTo>
                      <a:pt x="148022" y="32851"/>
                      <a:pt x="207515" y="49137"/>
                      <a:pt x="221016" y="51776"/>
                    </a:cubicBezTo>
                    <a:cubicBezTo>
                      <a:pt x="230017" y="53536"/>
                      <a:pt x="242708" y="54746"/>
                      <a:pt x="259088" y="55408"/>
                    </a:cubicBezTo>
                    <a:close/>
                  </a:path>
                </a:pathLst>
              </a:custGeom>
              <a:solidFill>
                <a:srgbClr val="8FC55D"/>
              </a:solidFill>
            </p:spPr>
          </p:sp>
        </p:grpSp>
        <p:grpSp>
          <p:nvGrpSpPr>
            <p:cNvPr id="102" name="Group 101">
              <a:extLst>
                <a:ext uri="{49E822EC-9AB1-4F2B-BF01-8AC8D77796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968BEC8-99EF-4CDE-BD7B-539DAC6276E0}"/>
                </a:ext>
              </a:extLst>
            </p:cNvPr>
            <p:cNvGrpSpPr/>
            <p:nvPr/>
          </p:nvGrpSpPr>
          <p:grpSpPr>
            <a:xfrm>
              <a:off x="742219" y="134800"/>
              <a:ext cx="430202" cy="665268"/>
              <a:chOff x="742219" y="134800"/>
              <a:chExt cx="430202" cy="665268"/>
            </a:xfrm>
            <a:grpFill/>
          </p:grpSpPr>
          <p:sp>
            <p:nvSpPr>
              <p:cNvPr id="103" name="Freeform: Shape 102">
                <a:extLst>
                  <a:ext uri="{5F4392A5-95B1-4E2E-ABED-09A8914439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0AA4CE-E545-4898-A28B-4FC2CAB26A93}"/>
                  </a:ext>
                </a:extLst>
              </p:cNvPr>
              <p:cNvSpPr/>
              <p:nvPr/>
            </p:nvSpPr>
            <p:spPr>
              <a:xfrm>
                <a:off x="770869" y="37079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04" name="Freeform: Shape 103">
                <a:extLst>
                  <a:ext uri="{709E52D7-134B-40DB-B02E-E35DB5747E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3D4078-1BD7-4EBB-BC1C-9E89D29F2ADA}"/>
                  </a:ext>
                </a:extLst>
              </p:cNvPr>
              <p:cNvSpPr/>
              <p:nvPr/>
            </p:nvSpPr>
            <p:spPr>
              <a:xfrm>
                <a:off x="802596" y="400091"/>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05" name="Freeform: Shape 104">
                <a:extLst>
                  <a:ext uri="{549B8CD4-DE5A-4AD1-9FC5-BC34EFEED7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8DFC5A-28B4-4F3E-AF8C-EA4061E81B27}"/>
                  </a:ext>
                </a:extLst>
              </p:cNvPr>
              <p:cNvSpPr/>
              <p:nvPr/>
            </p:nvSpPr>
            <p:spPr>
              <a:xfrm>
                <a:off x="843039" y="543402"/>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06" name="Freeform: Shape 105">
                <a:extLst>
                  <a:ext uri="{0F60C998-7E52-4350-A2DF-516E13C2FA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6484F8-B2B1-4772-B393-C2F471B785D0}"/>
                  </a:ext>
                </a:extLst>
              </p:cNvPr>
              <p:cNvSpPr/>
              <p:nvPr/>
            </p:nvSpPr>
            <p:spPr>
              <a:xfrm>
                <a:off x="903424" y="562460"/>
                <a:ext cx="170828" cy="101853"/>
              </a:xfrm>
              <a:custGeom>
                <a:avLst/>
                <a:gdLst/>
                <a:ahLst/>
                <a:cxnLst/>
                <a:rect l="0" t="0" r="r" b="b"/>
                <a:pathLst>
                  <a:path w="170828" h="101853">
                    <a:moveTo>
                      <a:pt x="0" y="4771"/>
                    </a:moveTo>
                    <a:cubicBezTo>
                      <a:pt x="8098" y="29124"/>
                      <a:pt x="30112" y="47074"/>
                      <a:pt x="66042" y="58621"/>
                    </a:cubicBezTo>
                    <a:cubicBezTo>
                      <a:pt x="119937" y="75942"/>
                      <a:pt x="158891"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07" name="Freeform: Shape 106">
                <a:extLst>
                  <a:ext uri="{4B61031F-7E35-49B0-B482-814BF28551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77B4AB-38F7-404A-8FD9-F1E04CCAC421}"/>
                  </a:ext>
                </a:extLst>
              </p:cNvPr>
              <p:cNvSpPr/>
              <p:nvPr/>
            </p:nvSpPr>
            <p:spPr>
              <a:xfrm>
                <a:off x="937730" y="514142"/>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08" name="Freeform: Shape 107">
                <a:extLst>
                  <a:ext uri="{C22E0988-AC3C-455A-8505-DB33657B3C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F13F93-AD1D-42E6-B4C8-22C0211EC450}"/>
                  </a:ext>
                </a:extLst>
              </p:cNvPr>
              <p:cNvSpPr/>
              <p:nvPr/>
            </p:nvSpPr>
            <p:spPr>
              <a:xfrm>
                <a:off x="742219" y="49088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09" name="Freeform: Shape 108">
                <a:extLst>
                  <a:ext uri="{C27CC1B4-3822-4F98-90FF-EE54BFC640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1A69CE-B0C1-42B2-BA62-70BB042B01D2}"/>
                  </a:ext>
                </a:extLst>
              </p:cNvPr>
              <p:cNvSpPr/>
              <p:nvPr/>
            </p:nvSpPr>
            <p:spPr>
              <a:xfrm>
                <a:off x="842928" y="466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10" name="Freeform: Shape 109">
                <a:extLst>
                  <a:ext uri="{E2016E8E-82F6-40FE-BA11-4C4D9E3A51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1C990C-10A1-4508-BF31-1B494AF0213E}"/>
                  </a:ext>
                </a:extLst>
              </p:cNvPr>
              <p:cNvSpPr/>
              <p:nvPr/>
            </p:nvSpPr>
            <p:spPr>
              <a:xfrm>
                <a:off x="776209" y="48140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11" name="Freeform: Shape 110">
                <a:extLst>
                  <a:ext uri="{6A69102A-6B7A-4064-B31F-92910BD5FB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121828-C09B-4FF9-B441-7CC617FA573A}"/>
                  </a:ext>
                </a:extLst>
              </p:cNvPr>
              <p:cNvSpPr/>
              <p:nvPr/>
            </p:nvSpPr>
            <p:spPr>
              <a:xfrm>
                <a:off x="891907" y="37117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12" name="Freeform: Shape 111">
                <a:extLst>
                  <a:ext uri="{3FB30D41-072A-49DC-8FB3-C82632BBC3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523557-6214-423D-A0A9-5EDB80B9C197}"/>
                  </a:ext>
                </a:extLst>
              </p:cNvPr>
              <p:cNvSpPr/>
              <p:nvPr/>
            </p:nvSpPr>
            <p:spPr>
              <a:xfrm>
                <a:off x="884210" y="234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13" name="Freeform: Shape 112">
                <a:extLst>
                  <a:ext uri="{8DD07171-63DC-491F-BD65-D32F679BB4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7EAE73-ABCC-4161-A2E3-47365DEC0FF6}"/>
                  </a:ext>
                </a:extLst>
              </p:cNvPr>
              <p:cNvSpPr/>
              <p:nvPr/>
            </p:nvSpPr>
            <p:spPr>
              <a:xfrm>
                <a:off x="883961" y="143171"/>
                <a:ext cx="150851" cy="229512"/>
              </a:xfrm>
              <a:custGeom>
                <a:avLst/>
                <a:gdLst/>
                <a:ahLst/>
                <a:cxnLst/>
                <a:rect l="0" t="0" r="r" b="b"/>
                <a:pathLst>
                  <a:path w="150852" h="229512">
                    <a:moveTo>
                      <a:pt x="6015" y="229512"/>
                    </a:moveTo>
                    <a:cubicBezTo>
                      <a:pt x="0" y="209720"/>
                      <a:pt x="4288"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8" y="184083"/>
                      <a:pt x="37695" y="194701"/>
                    </a:cubicBezTo>
                    <a:cubicBezTo>
                      <a:pt x="30142" y="205320"/>
                      <a:pt x="19583" y="216924"/>
                      <a:pt x="6015" y="229512"/>
                    </a:cubicBezTo>
                    <a:close/>
                  </a:path>
                </a:pathLst>
              </a:custGeom>
              <a:solidFill>
                <a:srgbClr val="8FC55D"/>
              </a:solidFill>
            </p:spPr>
          </p:sp>
          <p:sp>
            <p:nvSpPr>
              <p:cNvPr id="114" name="Freeform: Shape 113">
                <a:extLst>
                  <a:ext uri="{C2D8E177-AAE1-4BF4-80BC-DF2FD4A3B4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07F65CE-AADF-41AC-B470-56D48285E451}"/>
                  </a:ext>
                </a:extLst>
              </p:cNvPr>
              <p:cNvSpPr/>
              <p:nvPr/>
            </p:nvSpPr>
            <p:spPr>
              <a:xfrm>
                <a:off x="796613" y="13480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1"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15" name="Group 114">
              <a:extLst>
                <a:ext uri="{F5477A40-B3DD-46F8-BDA6-A149A3C34E8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B3B1CF-FAC7-41B2-9AD6-3549B33DDAE6}"/>
                </a:ext>
              </a:extLst>
            </p:cNvPr>
            <p:cNvGrpSpPr/>
            <p:nvPr/>
          </p:nvGrpSpPr>
          <p:grpSpPr>
            <a:xfrm>
              <a:off x="446944" y="1450"/>
              <a:ext cx="430202" cy="665268"/>
              <a:chOff x="446944" y="1450"/>
              <a:chExt cx="430202" cy="665268"/>
            </a:xfrm>
            <a:grpFill/>
          </p:grpSpPr>
          <p:sp>
            <p:nvSpPr>
              <p:cNvPr id="116" name="Freeform: Shape 115">
                <a:extLst>
                  <a:ext uri="{288F0385-48D1-4E8E-A23E-958E1B92B8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245774-5D13-497F-810A-6165BF4BD280}"/>
                  </a:ext>
                </a:extLst>
              </p:cNvPr>
              <p:cNvSpPr/>
              <p:nvPr/>
            </p:nvSpPr>
            <p:spPr>
              <a:xfrm>
                <a:off x="475593" y="23744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17" name="Freeform: Shape 116">
                <a:extLst>
                  <a:ext uri="{2CABCFB0-1A0C-4014-8D03-48D22FBAF3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ED0C19-EB75-44C7-805A-86EDAF71F33F}"/>
                  </a:ext>
                </a:extLst>
              </p:cNvPr>
              <p:cNvSpPr/>
              <p:nvPr/>
            </p:nvSpPr>
            <p:spPr>
              <a:xfrm>
                <a:off x="507321" y="266742"/>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18" name="Freeform: Shape 117">
                <a:extLst>
                  <a:ext uri="{E0393290-39F3-4B6F-830D-974310A9D8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C3F4C5-B16D-4CCA-9664-3E838DF673FD}"/>
                  </a:ext>
                </a:extLst>
              </p:cNvPr>
              <p:cNvSpPr/>
              <p:nvPr/>
            </p:nvSpPr>
            <p:spPr>
              <a:xfrm>
                <a:off x="547764" y="410053"/>
                <a:ext cx="65135" cy="211176"/>
              </a:xfrm>
              <a:custGeom>
                <a:avLst/>
                <a:gdLst/>
                <a:ahLst/>
                <a:cxnLst/>
                <a:rect l="0" t="0" r="r" b="b"/>
                <a:pathLst>
                  <a:path w="65136" h="211177">
                    <a:moveTo>
                      <a:pt x="0" y="211177"/>
                    </a:moveTo>
                    <a:cubicBezTo>
                      <a:pt x="8872" y="167379"/>
                      <a:pt x="12281" y="136773"/>
                      <a:pt x="10229" y="119358"/>
                    </a:cubicBezTo>
                    <a:cubicBezTo>
                      <a:pt x="7150" y="93234"/>
                      <a:pt x="2107"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19" name="Freeform: Shape 118">
                <a:extLst>
                  <a:ext uri="{FFE70235-C368-4FD1-B37D-9FDBCC34BA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9508C4-07F6-41E9-9EB6-DC476F2AC97C}"/>
                  </a:ext>
                </a:extLst>
              </p:cNvPr>
              <p:cNvSpPr/>
              <p:nvPr/>
            </p:nvSpPr>
            <p:spPr>
              <a:xfrm>
                <a:off x="608149" y="42911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20" name="Freeform: Shape 119">
                <a:extLst>
                  <a:ext uri="{4C890A2B-E11E-460A-84AA-F1301FBF08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BCC2BB-3005-4791-AB49-22B0161165AD}"/>
                  </a:ext>
                </a:extLst>
              </p:cNvPr>
              <p:cNvSpPr/>
              <p:nvPr/>
            </p:nvSpPr>
            <p:spPr>
              <a:xfrm>
                <a:off x="642455" y="380793"/>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21" name="Freeform: Shape 120">
                <a:extLst>
                  <a:ext uri="{7EA03D5B-6373-4758-9E73-9FB7E9042D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94AD58-F39C-425F-912E-08A4F3A1BC27}"/>
                  </a:ext>
                </a:extLst>
              </p:cNvPr>
              <p:cNvSpPr/>
              <p:nvPr/>
            </p:nvSpPr>
            <p:spPr>
              <a:xfrm>
                <a:off x="446944" y="35753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22" name="Freeform: Shape 121">
                <a:extLst>
                  <a:ext uri="{3AB401CE-3075-4603-9DD2-67582BD53A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F39B78-90F1-4208-838B-A5AA2C0DA883}"/>
                  </a:ext>
                </a:extLst>
              </p:cNvPr>
              <p:cNvSpPr/>
              <p:nvPr/>
            </p:nvSpPr>
            <p:spPr>
              <a:xfrm>
                <a:off x="547653" y="332710"/>
                <a:ext cx="233190" cy="35920"/>
              </a:xfrm>
              <a:custGeom>
                <a:avLst/>
                <a:gdLst/>
                <a:ahLst/>
                <a:cxnLst/>
                <a:rect l="0" t="0" r="r" b="b"/>
                <a:pathLst>
                  <a:path w="233190" h="35920">
                    <a:moveTo>
                      <a:pt x="51168"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8" y="5856"/>
                    </a:cubicBezTo>
                    <a:close/>
                  </a:path>
                </a:pathLst>
              </a:custGeom>
              <a:solidFill>
                <a:srgbClr val="4F9539"/>
              </a:solidFill>
            </p:spPr>
          </p:sp>
          <p:sp>
            <p:nvSpPr>
              <p:cNvPr id="123" name="Freeform: Shape 122">
                <a:extLst>
                  <a:ext uri="{61204F20-C6B7-4795-BF89-08436084C2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18A632-03DB-476F-8E57-B2B9EBD03F2A}"/>
                  </a:ext>
                </a:extLst>
              </p:cNvPr>
              <p:cNvSpPr/>
              <p:nvPr/>
            </p:nvSpPr>
            <p:spPr>
              <a:xfrm>
                <a:off x="480933" y="34805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24" name="Freeform: Shape 123">
                <a:extLst>
                  <a:ext uri="{05A1A472-1D04-48F8-9F4F-4D6D1779C5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1D45ED-2258-4622-AFC9-2043C363C0F0}"/>
                  </a:ext>
                </a:extLst>
              </p:cNvPr>
              <p:cNvSpPr/>
              <p:nvPr/>
            </p:nvSpPr>
            <p:spPr>
              <a:xfrm>
                <a:off x="596631" y="23782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25" name="Freeform: Shape 124">
                <a:extLst>
                  <a:ext uri="{4E7A4F93-85B0-4FB7-9871-AA93FEAC83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C9E76F-2059-4AF1-8F9D-91DB596CDE0D}"/>
                  </a:ext>
                </a:extLst>
              </p:cNvPr>
              <p:cNvSpPr/>
              <p:nvPr/>
            </p:nvSpPr>
            <p:spPr>
              <a:xfrm>
                <a:off x="588934" y="10079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26" name="Freeform: Shape 125">
                <a:extLst>
                  <a:ext uri="{0BA89687-C16A-433B-9AAC-EC5AD487A4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1C8A9E-7260-4B80-AD0F-9D4743DAE9AF}"/>
                  </a:ext>
                </a:extLst>
              </p:cNvPr>
              <p:cNvSpPr/>
              <p:nvPr/>
            </p:nvSpPr>
            <p:spPr>
              <a:xfrm>
                <a:off x="588686" y="982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27" name="Freeform: Shape 126">
                <a:extLst>
                  <a:ext uri="{CAD2EFBA-E8BB-47AF-95C7-99F5543F8D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98E1D91-3EE9-4873-B318-CEACEEB68830}"/>
                  </a:ext>
                </a:extLst>
              </p:cNvPr>
              <p:cNvSpPr/>
              <p:nvPr/>
            </p:nvSpPr>
            <p:spPr>
              <a:xfrm>
                <a:off x="501337" y="145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28" name="Group 127">
              <a:extLst>
                <a:ext uri="{E0FD5F98-F5F5-4A4E-A9F3-99864102B0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411748-9844-405A-8EAD-79C893A9364F}"/>
                </a:ext>
              </a:extLst>
            </p:cNvPr>
            <p:cNvGrpSpPr/>
            <p:nvPr/>
          </p:nvGrpSpPr>
          <p:grpSpPr>
            <a:xfrm>
              <a:off x="694594" y="3563801"/>
              <a:ext cx="430202" cy="665268"/>
              <a:chOff x="694594" y="3563801"/>
              <a:chExt cx="430202" cy="665268"/>
            </a:xfrm>
            <a:grpFill/>
          </p:grpSpPr>
          <p:sp>
            <p:nvSpPr>
              <p:cNvPr id="129" name="Freeform: Shape 128">
                <a:extLst>
                  <a:ext uri="{E3280A8A-17C3-4A64-8BBD-8604730478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973534-738F-46AA-BBCB-1E6AEAD8A11F}"/>
                  </a:ext>
                </a:extLst>
              </p:cNvPr>
              <p:cNvSpPr/>
              <p:nvPr/>
            </p:nvSpPr>
            <p:spPr>
              <a:xfrm>
                <a:off x="723244" y="3799796"/>
                <a:ext cx="115187" cy="429272"/>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30" name="Freeform: Shape 129">
                <a:extLst>
                  <a:ext uri="{ACA43CC8-B4B4-4CF7-B8F9-519B2A8AC9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5820E2-BE51-43DB-A822-F87DCC1181DC}"/>
                  </a:ext>
                </a:extLst>
              </p:cNvPr>
              <p:cNvSpPr/>
              <p:nvPr/>
            </p:nvSpPr>
            <p:spPr>
              <a:xfrm>
                <a:off x="754971" y="3829092"/>
                <a:ext cx="141348" cy="209107"/>
              </a:xfrm>
              <a:custGeom>
                <a:avLst/>
                <a:gdLst/>
                <a:ahLst/>
                <a:cxnLst/>
                <a:rect l="0" t="0" r="r" b="b"/>
                <a:pathLst>
                  <a:path w="141349" h="209107">
                    <a:moveTo>
                      <a:pt x="65762" y="34487"/>
                    </a:moveTo>
                    <a:cubicBezTo>
                      <a:pt x="74931" y="18413"/>
                      <a:pt x="85162" y="9104"/>
                      <a:pt x="96454" y="6560"/>
                    </a:cubicBezTo>
                    <a:moveTo>
                      <a:pt x="68019" y="28058"/>
                    </a:moveTo>
                    <a:cubicBezTo>
                      <a:pt x="64776" y="19148"/>
                      <a:pt x="61372" y="9795"/>
                      <a:pt x="57807" y="0"/>
                    </a:cubicBezTo>
                    <a:moveTo>
                      <a:pt x="11920" y="202562"/>
                    </a:moveTo>
                    <a:cubicBezTo>
                      <a:pt x="21866" y="157417"/>
                      <a:pt x="17892" y="124859"/>
                      <a:pt x="0" y="104887"/>
                    </a:cubicBezTo>
                    <a:moveTo>
                      <a:pt x="9937" y="209107"/>
                    </a:moveTo>
                    <a:cubicBezTo>
                      <a:pt x="21909" y="185350"/>
                      <a:pt x="37930" y="170758"/>
                      <a:pt x="57999" y="165330"/>
                    </a:cubicBezTo>
                    <a:moveTo>
                      <a:pt x="121008" y="166891"/>
                    </a:moveTo>
                    <a:lnTo>
                      <a:pt x="141349" y="154303"/>
                    </a:lnTo>
                  </a:path>
                </a:pathLst>
              </a:custGeom>
              <a:grpFill/>
              <a:ln w="4763">
                <a:solidFill>
                  <a:srgbClr val="41832D"/>
                </a:solidFill>
                <a:prstDash val="solid"/>
              </a:ln>
            </p:spPr>
          </p:sp>
          <p:sp>
            <p:nvSpPr>
              <p:cNvPr id="131" name="Freeform: Shape 130">
                <a:extLst>
                  <a:ext uri="{663AE717-81AF-4A8B-8257-F8888CFE0A7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B35E4D-D6A2-4ADE-A146-BA5204DEF68B}"/>
                  </a:ext>
                </a:extLst>
              </p:cNvPr>
              <p:cNvSpPr/>
              <p:nvPr/>
            </p:nvSpPr>
            <p:spPr>
              <a:xfrm>
                <a:off x="795414" y="3972403"/>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32" name="Freeform: Shape 131">
                <a:extLst>
                  <a:ext uri="{74C3DB4D-DC02-44E7-81B4-A3EFF5D594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33C3B3-BE0D-482D-ACA8-276EDB823F15}"/>
                  </a:ext>
                </a:extLst>
              </p:cNvPr>
              <p:cNvSpPr/>
              <p:nvPr/>
            </p:nvSpPr>
            <p:spPr>
              <a:xfrm>
                <a:off x="855799" y="399146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33" name="Freeform: Shape 132">
                <a:extLst>
                  <a:ext uri="{ED2F2ACC-8507-4C4F-AED1-8BA56E9F57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50F551-7C22-48CE-BA55-6CA9B8C312A1}"/>
                  </a:ext>
                </a:extLst>
              </p:cNvPr>
              <p:cNvSpPr/>
              <p:nvPr/>
            </p:nvSpPr>
            <p:spPr>
              <a:xfrm>
                <a:off x="890105" y="3943143"/>
                <a:ext cx="234691" cy="61663"/>
              </a:xfrm>
              <a:custGeom>
                <a:avLst/>
                <a:gdLst/>
                <a:ahLst/>
                <a:cxnLst/>
                <a:rect l="0" t="0" r="r" b="b"/>
                <a:pathLst>
                  <a:path w="234691" h="61664">
                    <a:moveTo>
                      <a:pt x="0" y="45111"/>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89"/>
                      <a:pt x="220014" y="39916"/>
                    </a:cubicBezTo>
                    <a:cubicBezTo>
                      <a:pt x="234691" y="45742"/>
                      <a:pt x="180726" y="9864"/>
                      <a:pt x="113099" y="3946"/>
                    </a:cubicBezTo>
                    <a:cubicBezTo>
                      <a:pt x="68015" y="0"/>
                      <a:pt x="30315" y="13722"/>
                      <a:pt x="0" y="45111"/>
                    </a:cubicBezTo>
                    <a:close/>
                  </a:path>
                </a:pathLst>
              </a:custGeom>
              <a:solidFill>
                <a:srgbClr val="8FC55D"/>
              </a:solidFill>
            </p:spPr>
          </p:sp>
          <p:sp>
            <p:nvSpPr>
              <p:cNvPr id="134" name="Freeform: Shape 133">
                <a:extLst>
                  <a:ext uri="{4CB0C779-C728-488E-9D03-83FFD16C959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E7A8BA-7919-4D0F-8A8B-0D988A299928}"/>
                  </a:ext>
                </a:extLst>
              </p:cNvPr>
              <p:cNvSpPr/>
              <p:nvPr/>
            </p:nvSpPr>
            <p:spPr>
              <a:xfrm>
                <a:off x="694594" y="3919886"/>
                <a:ext cx="61901" cy="163435"/>
              </a:xfrm>
              <a:custGeom>
                <a:avLst/>
                <a:gdLst/>
                <a:ahLst/>
                <a:cxnLst/>
                <a:rect l="0" t="0" r="r" b="b"/>
                <a:pathLst>
                  <a:path w="61901" h="163435">
                    <a:moveTo>
                      <a:pt x="34083" y="163435"/>
                    </a:moveTo>
                    <a:cubicBezTo>
                      <a:pt x="31265" y="127234"/>
                      <a:pt x="28050"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35" name="Freeform: Shape 134">
                <a:extLst>
                  <a:ext uri="{67975EE2-6357-469F-95F2-F01CFC14C3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CA9C3F-8F5C-4468-A10F-AE2E51DAB6EA}"/>
                  </a:ext>
                </a:extLst>
              </p:cNvPr>
              <p:cNvSpPr/>
              <p:nvPr/>
            </p:nvSpPr>
            <p:spPr>
              <a:xfrm>
                <a:off x="795303" y="3895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3"/>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36" name="Freeform: Shape 135">
                <a:extLst>
                  <a:ext uri="{B26C24A0-CA87-4E9A-8697-51D9B2F88B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BF3CFA-7906-4A2D-97D1-D8ACEF57FC0B}"/>
                  </a:ext>
                </a:extLst>
              </p:cNvPr>
              <p:cNvSpPr/>
              <p:nvPr/>
            </p:nvSpPr>
            <p:spPr>
              <a:xfrm>
                <a:off x="728584" y="3910410"/>
                <a:ext cx="228333" cy="41795"/>
              </a:xfrm>
              <a:custGeom>
                <a:avLst/>
                <a:gdLst/>
                <a:ahLst/>
                <a:cxnLst/>
                <a:rect l="0" t="0" r="r" b="b"/>
                <a:pathLst>
                  <a:path w="228333" h="41795">
                    <a:moveTo>
                      <a:pt x="37575" y="36058"/>
                    </a:moveTo>
                    <a:cubicBezTo>
                      <a:pt x="10955" y="31298"/>
                      <a:pt x="0" y="23993"/>
                      <a:pt x="4711" y="14144"/>
                    </a:cubicBezTo>
                    <a:cubicBezTo>
                      <a:pt x="3327"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37" name="Freeform: Shape 136">
                <a:extLst>
                  <a:ext uri="{46159F68-3A2F-4C09-8B98-E34D692E67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3BC451-E641-4935-BC29-FCE86655B81F}"/>
                  </a:ext>
                </a:extLst>
              </p:cNvPr>
              <p:cNvSpPr/>
              <p:nvPr/>
            </p:nvSpPr>
            <p:spPr>
              <a:xfrm>
                <a:off x="844282" y="3800171"/>
                <a:ext cx="274321" cy="57418"/>
              </a:xfrm>
              <a:custGeom>
                <a:avLst/>
                <a:gdLst/>
                <a:ahLst/>
                <a:cxnLst/>
                <a:rect l="0" t="0" r="r" b="b"/>
                <a:pathLst>
                  <a:path w="274321" h="57419">
                    <a:moveTo>
                      <a:pt x="11013" y="28069"/>
                    </a:moveTo>
                    <a:cubicBezTo>
                      <a:pt x="0" y="39117"/>
                      <a:pt x="1750" y="46881"/>
                      <a:pt x="16264" y="51361"/>
                    </a:cubicBezTo>
                    <a:cubicBezTo>
                      <a:pt x="30778" y="55841"/>
                      <a:pt x="50892" y="57419"/>
                      <a:pt x="76605" y="56093"/>
                    </a:cubicBezTo>
                    <a:cubicBezTo>
                      <a:pt x="114737" y="52007"/>
                      <a:pt x="140089" y="49010"/>
                      <a:pt x="152661" y="47102"/>
                    </a:cubicBezTo>
                    <a:cubicBezTo>
                      <a:pt x="171520" y="44240"/>
                      <a:pt x="259479" y="29416"/>
                      <a:pt x="274321" y="24964"/>
                    </a:cubicBezTo>
                    <a:lnTo>
                      <a:pt x="161713" y="4301"/>
                    </a:lnTo>
                    <a:cubicBezTo>
                      <a:pt x="125280" y="0"/>
                      <a:pt x="94243" y="32"/>
                      <a:pt x="68603" y="4397"/>
                    </a:cubicBezTo>
                    <a:cubicBezTo>
                      <a:pt x="42962" y="8762"/>
                      <a:pt x="23766" y="16652"/>
                      <a:pt x="11013" y="28069"/>
                    </a:cubicBezTo>
                    <a:close/>
                  </a:path>
                </a:pathLst>
              </a:custGeom>
              <a:solidFill>
                <a:srgbClr val="BDE37A"/>
              </a:solidFill>
            </p:spPr>
          </p:sp>
          <p:sp>
            <p:nvSpPr>
              <p:cNvPr id="138" name="Freeform: Shape 137">
                <a:extLst>
                  <a:ext uri="{73629366-2077-45BC-A73D-16E2F197E5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F58148-F859-4AEA-863E-60CC4A4642AB}"/>
                  </a:ext>
                </a:extLst>
              </p:cNvPr>
              <p:cNvSpPr/>
              <p:nvPr/>
            </p:nvSpPr>
            <p:spPr>
              <a:xfrm>
                <a:off x="836585" y="3663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20"/>
                      <a:pt x="53661" y="80600"/>
                    </a:cubicBezTo>
                    <a:cubicBezTo>
                      <a:pt x="33502" y="99881"/>
                      <a:pt x="15615" y="121992"/>
                      <a:pt x="0" y="146935"/>
                    </a:cubicBezTo>
                    <a:close/>
                  </a:path>
                </a:pathLst>
              </a:custGeom>
              <a:solidFill>
                <a:srgbClr val="4F9539"/>
              </a:solidFill>
            </p:spPr>
          </p:sp>
          <p:sp>
            <p:nvSpPr>
              <p:cNvPr id="139" name="Freeform: Shape 138">
                <a:extLst>
                  <a:ext uri="{5CE07BBF-B011-4FFC-B4FC-75BECEED53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298D9D-FDB0-4F34-AE97-777D0306999A}"/>
                  </a:ext>
                </a:extLst>
              </p:cNvPr>
              <p:cNvSpPr/>
              <p:nvPr/>
            </p:nvSpPr>
            <p:spPr>
              <a:xfrm>
                <a:off x="836337" y="357217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6"/>
                      <a:pt x="134484" y="7685"/>
                      <a:pt x="150852" y="0"/>
                    </a:cubicBezTo>
                    <a:cubicBezTo>
                      <a:pt x="138364" y="15700"/>
                      <a:pt x="131137" y="27221"/>
                      <a:pt x="129170" y="34562"/>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40" name="Freeform: Shape 139">
                <a:extLst>
                  <a:ext uri="{01DE9DD9-3B13-4866-AC47-3E937AB51F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D243DF-4789-43CC-A03D-A907BF245B05}"/>
                  </a:ext>
                </a:extLst>
              </p:cNvPr>
              <p:cNvSpPr/>
              <p:nvPr/>
            </p:nvSpPr>
            <p:spPr>
              <a:xfrm>
                <a:off x="748988" y="3563801"/>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5"/>
                      <a:pt x="9341" y="15914"/>
                      <a:pt x="5286" y="0"/>
                    </a:cubicBezTo>
                    <a:cubicBezTo>
                      <a:pt x="16696" y="38483"/>
                      <a:pt x="27655" y="64275"/>
                      <a:pt x="38165" y="77376"/>
                    </a:cubicBezTo>
                    <a:cubicBezTo>
                      <a:pt x="48675" y="90478"/>
                      <a:pt x="57695" y="123146"/>
                      <a:pt x="65224" y="175381"/>
                    </a:cubicBezTo>
                    <a:lnTo>
                      <a:pt x="67438" y="273538"/>
                    </a:lnTo>
                    <a:close/>
                  </a:path>
                </a:pathLst>
              </a:custGeom>
              <a:solidFill>
                <a:srgbClr val="4F9539"/>
              </a:solidFill>
            </p:spPr>
          </p:sp>
        </p:grpSp>
        <p:grpSp>
          <p:nvGrpSpPr>
            <p:cNvPr id="141" name="Group 140">
              <a:extLst>
                <a:ext uri="{71C61AEC-DC53-4240-8825-831DBED8EE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6552C5-41DD-4ED8-ACC6-555047590FA1}"/>
                </a:ext>
              </a:extLst>
            </p:cNvPr>
            <p:cNvGrpSpPr/>
            <p:nvPr/>
          </p:nvGrpSpPr>
          <p:grpSpPr>
            <a:xfrm>
              <a:off x="303950" y="3563801"/>
              <a:ext cx="430202" cy="665268"/>
              <a:chOff x="303950" y="3563801"/>
              <a:chExt cx="430202" cy="665268"/>
            </a:xfrm>
            <a:grpFill/>
          </p:grpSpPr>
          <p:sp>
            <p:nvSpPr>
              <p:cNvPr id="142" name="Freeform: Shape 141">
                <a:extLst>
                  <a:ext uri="{CEACA098-D2BB-4EF5-8892-7B1E0EB90E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C87F8F-E588-4964-86FF-96AE576BDE45}"/>
                  </a:ext>
                </a:extLst>
              </p:cNvPr>
              <p:cNvSpPr/>
              <p:nvPr/>
            </p:nvSpPr>
            <p:spPr>
              <a:xfrm>
                <a:off x="590316" y="3799796"/>
                <a:ext cx="115187" cy="429272"/>
              </a:xfrm>
              <a:custGeom>
                <a:avLst/>
                <a:gdLst/>
                <a:ahLst/>
                <a:cxnLst/>
                <a:rect l="0" t="0" r="r" b="b"/>
                <a:pathLst>
                  <a:path w="115187" h="429273">
                    <a:moveTo>
                      <a:pt x="115187" y="429273"/>
                    </a:moveTo>
                    <a:lnTo>
                      <a:pt x="100231" y="324240"/>
                    </a:lnTo>
                    <a:lnTo>
                      <a:pt x="15817" y="57523"/>
                    </a:lnTo>
                    <a:lnTo>
                      <a:pt x="0" y="0"/>
                    </a:lnTo>
                  </a:path>
                </a:pathLst>
              </a:custGeom>
              <a:grpFill/>
              <a:ln w="4763">
                <a:solidFill>
                  <a:srgbClr val="41832D"/>
                </a:solidFill>
                <a:prstDash val="solid"/>
              </a:ln>
            </p:spPr>
          </p:sp>
          <p:sp>
            <p:nvSpPr>
              <p:cNvPr id="143" name="Freeform: Shape 142">
                <a:extLst>
                  <a:ext uri="{7D1170BB-AF18-4BF5-A676-9F331A5D88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034F30-2D22-4325-8718-D52F23F47AEF}"/>
                  </a:ext>
                </a:extLst>
              </p:cNvPr>
              <p:cNvSpPr/>
              <p:nvPr/>
            </p:nvSpPr>
            <p:spPr>
              <a:xfrm>
                <a:off x="532426" y="3829092"/>
                <a:ext cx="141348" cy="209107"/>
              </a:xfrm>
              <a:custGeom>
                <a:avLst/>
                <a:gdLst/>
                <a:ahLst/>
                <a:cxnLst/>
                <a:rect l="0" t="0" r="r" b="b"/>
                <a:pathLst>
                  <a:path w="141349" h="209107">
                    <a:moveTo>
                      <a:pt x="75587" y="34487"/>
                    </a:moveTo>
                    <a:cubicBezTo>
                      <a:pt x="66418" y="18413"/>
                      <a:pt x="56187" y="9104"/>
                      <a:pt x="44895" y="6560"/>
                    </a:cubicBezTo>
                    <a:moveTo>
                      <a:pt x="73329" y="28058"/>
                    </a:moveTo>
                    <a:cubicBezTo>
                      <a:pt x="76572" y="19148"/>
                      <a:pt x="79976" y="9795"/>
                      <a:pt x="83542" y="0"/>
                    </a:cubicBezTo>
                    <a:moveTo>
                      <a:pt x="129429" y="202562"/>
                    </a:moveTo>
                    <a:cubicBezTo>
                      <a:pt x="119483" y="157417"/>
                      <a:pt x="123457" y="124859"/>
                      <a:pt x="141349" y="104887"/>
                    </a:cubicBezTo>
                    <a:moveTo>
                      <a:pt x="131412" y="209107"/>
                    </a:moveTo>
                    <a:cubicBezTo>
                      <a:pt x="119440" y="185350"/>
                      <a:pt x="103419" y="170758"/>
                      <a:pt x="83350" y="165330"/>
                    </a:cubicBezTo>
                    <a:moveTo>
                      <a:pt x="20341" y="166891"/>
                    </a:moveTo>
                    <a:lnTo>
                      <a:pt x="0" y="154303"/>
                    </a:lnTo>
                  </a:path>
                </a:pathLst>
              </a:custGeom>
              <a:grpFill/>
              <a:ln w="4763">
                <a:solidFill>
                  <a:srgbClr val="41832D"/>
                </a:solidFill>
                <a:prstDash val="solid"/>
              </a:ln>
            </p:spPr>
          </p:sp>
          <p:sp>
            <p:nvSpPr>
              <p:cNvPr id="144" name="Freeform: Shape 143">
                <a:extLst>
                  <a:ext uri="{54E0A51C-2F11-4307-B6AB-5B30160C9C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DEF704-FA09-49B1-A82E-4068BCE3EE6D}"/>
                  </a:ext>
                </a:extLst>
              </p:cNvPr>
              <p:cNvSpPr/>
              <p:nvPr/>
            </p:nvSpPr>
            <p:spPr>
              <a:xfrm>
                <a:off x="568197" y="3972403"/>
                <a:ext cx="65135" cy="211176"/>
              </a:xfrm>
              <a:custGeom>
                <a:avLst/>
                <a:gdLst/>
                <a:ahLst/>
                <a:cxnLst/>
                <a:rect l="0" t="0" r="r" b="b"/>
                <a:pathLst>
                  <a:path w="65136" h="211177">
                    <a:moveTo>
                      <a:pt x="65136" y="211177"/>
                    </a:moveTo>
                    <a:cubicBezTo>
                      <a:pt x="56264" y="167379"/>
                      <a:pt x="52854" y="136773"/>
                      <a:pt x="54907" y="119358"/>
                    </a:cubicBezTo>
                    <a:cubicBezTo>
                      <a:pt x="57986" y="93234"/>
                      <a:pt x="63028" y="0"/>
                      <a:pt x="28869" y="16293"/>
                    </a:cubicBezTo>
                    <a:cubicBezTo>
                      <a:pt x="9552" y="9625"/>
                      <a:pt x="0" y="20934"/>
                      <a:pt x="213" y="50219"/>
                    </a:cubicBezTo>
                    <a:cubicBezTo>
                      <a:pt x="426" y="79505"/>
                      <a:pt x="22067" y="133157"/>
                      <a:pt x="65136" y="211177"/>
                    </a:cubicBezTo>
                    <a:close/>
                  </a:path>
                </a:pathLst>
              </a:custGeom>
              <a:solidFill>
                <a:srgbClr val="8FC55D"/>
              </a:solidFill>
            </p:spPr>
          </p:sp>
          <p:sp>
            <p:nvSpPr>
              <p:cNvPr id="145" name="Freeform: Shape 144">
                <a:extLst>
                  <a:ext uri="{7B00147C-1CA2-4DFF-AEDD-E790764C03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827AC4-269C-4AB1-BAF4-D7657C6A82C3}"/>
                  </a:ext>
                </a:extLst>
              </p:cNvPr>
              <p:cNvSpPr/>
              <p:nvPr/>
            </p:nvSpPr>
            <p:spPr>
              <a:xfrm>
                <a:off x="402119" y="3991460"/>
                <a:ext cx="170828" cy="101853"/>
              </a:xfrm>
              <a:custGeom>
                <a:avLst/>
                <a:gdLst/>
                <a:ahLst/>
                <a:cxnLst/>
                <a:rect l="0" t="0" r="r" b="b"/>
                <a:pathLst>
                  <a:path w="170828" h="101853">
                    <a:moveTo>
                      <a:pt x="170828" y="4771"/>
                    </a:moveTo>
                    <a:cubicBezTo>
                      <a:pt x="162730" y="29124"/>
                      <a:pt x="140716" y="47074"/>
                      <a:pt x="104786" y="58621"/>
                    </a:cubicBezTo>
                    <a:cubicBezTo>
                      <a:pt x="50891" y="75942"/>
                      <a:pt x="11938" y="89736"/>
                      <a:pt x="4194" y="97596"/>
                    </a:cubicBezTo>
                    <a:cubicBezTo>
                      <a:pt x="0" y="101853"/>
                      <a:pt x="31824" y="56062"/>
                      <a:pt x="117714" y="9634"/>
                    </a:cubicBezTo>
                    <a:cubicBezTo>
                      <a:pt x="132536" y="1621"/>
                      <a:pt x="150241" y="0"/>
                      <a:pt x="170828" y="4771"/>
                    </a:cubicBezTo>
                    <a:close/>
                  </a:path>
                </a:pathLst>
              </a:custGeom>
              <a:solidFill>
                <a:srgbClr val="4F9539"/>
              </a:solidFill>
            </p:spPr>
          </p:sp>
          <p:sp>
            <p:nvSpPr>
              <p:cNvPr id="146" name="Freeform: Shape 145">
                <a:extLst>
                  <a:ext uri="{C9351E7C-78AB-4485-AB0F-ADBF9630E1F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21ECB1-88DB-483B-9AA5-141DA4AA6FFC}"/>
                  </a:ext>
                </a:extLst>
              </p:cNvPr>
              <p:cNvSpPr/>
              <p:nvPr/>
            </p:nvSpPr>
            <p:spPr>
              <a:xfrm>
                <a:off x="303950" y="3943143"/>
                <a:ext cx="234691" cy="61663"/>
              </a:xfrm>
              <a:custGeom>
                <a:avLst/>
                <a:gdLst/>
                <a:ahLst/>
                <a:cxnLst/>
                <a:rect l="0" t="0" r="r" b="b"/>
                <a:pathLst>
                  <a:path w="234691" h="61664">
                    <a:moveTo>
                      <a:pt x="234691" y="45111"/>
                    </a:moveTo>
                    <a:cubicBezTo>
                      <a:pt x="223243" y="56448"/>
                      <a:pt x="204604" y="61664"/>
                      <a:pt x="178775" y="60758"/>
                    </a:cubicBezTo>
                    <a:cubicBezTo>
                      <a:pt x="140031" y="59398"/>
                      <a:pt x="118114" y="45601"/>
                      <a:pt x="113162" y="43798"/>
                    </a:cubicBezTo>
                    <a:cubicBezTo>
                      <a:pt x="108210" y="41996"/>
                      <a:pt x="65474" y="24660"/>
                      <a:pt x="49624" y="29262"/>
                    </a:cubicBezTo>
                    <a:cubicBezTo>
                      <a:pt x="33774" y="33865"/>
                      <a:pt x="29354" y="34089"/>
                      <a:pt x="14677" y="39916"/>
                    </a:cubicBezTo>
                    <a:cubicBezTo>
                      <a:pt x="0" y="45742"/>
                      <a:pt x="53965" y="9864"/>
                      <a:pt x="121592" y="3946"/>
                    </a:cubicBezTo>
                    <a:cubicBezTo>
                      <a:pt x="166676" y="0"/>
                      <a:pt x="204376" y="13722"/>
                      <a:pt x="234691" y="45111"/>
                    </a:cubicBezTo>
                    <a:close/>
                  </a:path>
                </a:pathLst>
              </a:custGeom>
              <a:solidFill>
                <a:srgbClr val="8FC55D"/>
              </a:solidFill>
            </p:spPr>
          </p:sp>
          <p:sp>
            <p:nvSpPr>
              <p:cNvPr id="147" name="Freeform: Shape 146">
                <a:extLst>
                  <a:ext uri="{9B2C8A7F-9664-4B6C-9134-9D4C242900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47C3AF-E015-432B-9C45-3356E9BDA726}"/>
                  </a:ext>
                </a:extLst>
              </p:cNvPr>
              <p:cNvSpPr/>
              <p:nvPr/>
            </p:nvSpPr>
            <p:spPr>
              <a:xfrm>
                <a:off x="672251" y="3919886"/>
                <a:ext cx="61901" cy="163435"/>
              </a:xfrm>
              <a:custGeom>
                <a:avLst/>
                <a:gdLst/>
                <a:ahLst/>
                <a:cxnLst/>
                <a:rect l="0" t="0" r="r" b="b"/>
                <a:pathLst>
                  <a:path w="61901" h="163435">
                    <a:moveTo>
                      <a:pt x="27818" y="163435"/>
                    </a:moveTo>
                    <a:cubicBezTo>
                      <a:pt x="30636" y="127234"/>
                      <a:pt x="33851" y="101519"/>
                      <a:pt x="37463" y="86288"/>
                    </a:cubicBezTo>
                    <a:cubicBezTo>
                      <a:pt x="42880" y="63443"/>
                      <a:pt x="61901" y="6890"/>
                      <a:pt x="30550" y="6439"/>
                    </a:cubicBezTo>
                    <a:cubicBezTo>
                      <a:pt x="19800" y="0"/>
                      <a:pt x="11540" y="7007"/>
                      <a:pt x="5770" y="27458"/>
                    </a:cubicBezTo>
                    <a:cubicBezTo>
                      <a:pt x="0" y="47910"/>
                      <a:pt x="2341" y="78025"/>
                      <a:pt x="12793" y="117805"/>
                    </a:cubicBezTo>
                    <a:lnTo>
                      <a:pt x="27818" y="163435"/>
                    </a:lnTo>
                    <a:close/>
                  </a:path>
                </a:pathLst>
              </a:custGeom>
              <a:solidFill>
                <a:srgbClr val="BDE37A"/>
              </a:solidFill>
            </p:spPr>
          </p:sp>
          <p:sp>
            <p:nvSpPr>
              <p:cNvPr id="148" name="Freeform: Shape 147">
                <a:extLst>
                  <a:ext uri="{2F5C84D7-9314-47E5-8FCE-358271ABFD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96D048-E862-4B6F-8FDC-417548798BE6}"/>
                  </a:ext>
                </a:extLst>
              </p:cNvPr>
              <p:cNvSpPr/>
              <p:nvPr/>
            </p:nvSpPr>
            <p:spPr>
              <a:xfrm>
                <a:off x="400253" y="3895060"/>
                <a:ext cx="233190" cy="35920"/>
              </a:xfrm>
              <a:custGeom>
                <a:avLst/>
                <a:gdLst/>
                <a:ahLst/>
                <a:cxnLst/>
                <a:rect l="0" t="0" r="r" b="b"/>
                <a:pathLst>
                  <a:path w="233190" h="35920">
                    <a:moveTo>
                      <a:pt x="182022" y="5856"/>
                    </a:moveTo>
                    <a:cubicBezTo>
                      <a:pt x="209604" y="13700"/>
                      <a:pt x="233190" y="28845"/>
                      <a:pt x="189484" y="35418"/>
                    </a:cubicBezTo>
                    <a:cubicBezTo>
                      <a:pt x="172851" y="35920"/>
                      <a:pt x="151406" y="33286"/>
                      <a:pt x="125151" y="27515"/>
                    </a:cubicBezTo>
                    <a:cubicBezTo>
                      <a:pt x="85768" y="18859"/>
                      <a:pt x="8755" y="15553"/>
                      <a:pt x="0" y="21294"/>
                    </a:cubicBezTo>
                    <a:cubicBezTo>
                      <a:pt x="61200" y="7008"/>
                      <a:pt x="100641" y="0"/>
                      <a:pt x="118323" y="271"/>
                    </a:cubicBezTo>
                    <a:cubicBezTo>
                      <a:pt x="144846" y="678"/>
                      <a:pt x="167902" y="2125"/>
                      <a:pt x="182022" y="5856"/>
                    </a:cubicBezTo>
                    <a:close/>
                  </a:path>
                </a:pathLst>
              </a:custGeom>
              <a:solidFill>
                <a:srgbClr val="4F9539"/>
              </a:solidFill>
            </p:spPr>
          </p:sp>
          <p:sp>
            <p:nvSpPr>
              <p:cNvPr id="149" name="Freeform: Shape 148">
                <a:extLst>
                  <a:ext uri="{A9F2CBC1-DB35-496F-908F-0DFF408846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10E54C-A05F-423C-AA85-44BB02324FD1}"/>
                  </a:ext>
                </a:extLst>
              </p:cNvPr>
              <p:cNvSpPr/>
              <p:nvPr/>
            </p:nvSpPr>
            <p:spPr>
              <a:xfrm>
                <a:off x="471830" y="3910410"/>
                <a:ext cx="228333" cy="41795"/>
              </a:xfrm>
              <a:custGeom>
                <a:avLst/>
                <a:gdLst/>
                <a:ahLst/>
                <a:cxnLst/>
                <a:rect l="0" t="0" r="r" b="b"/>
                <a:pathLst>
                  <a:path w="228333" h="41795">
                    <a:moveTo>
                      <a:pt x="190758" y="36058"/>
                    </a:moveTo>
                    <a:cubicBezTo>
                      <a:pt x="217378" y="31298"/>
                      <a:pt x="228333" y="23993"/>
                      <a:pt x="223622" y="14144"/>
                    </a:cubicBezTo>
                    <a:cubicBezTo>
                      <a:pt x="225007" y="4470"/>
                      <a:pt x="212725" y="0"/>
                      <a:pt x="186778" y="733"/>
                    </a:cubicBezTo>
                    <a:cubicBezTo>
                      <a:pt x="160830" y="1467"/>
                      <a:pt x="121868" y="7030"/>
                      <a:pt x="69891" y="17422"/>
                    </a:cubicBezTo>
                    <a:cubicBezTo>
                      <a:pt x="33735" y="28755"/>
                      <a:pt x="10438" y="34199"/>
                      <a:pt x="0" y="33756"/>
                    </a:cubicBezTo>
                    <a:cubicBezTo>
                      <a:pt x="51014" y="38369"/>
                      <a:pt x="85024" y="40899"/>
                      <a:pt x="102031" y="41347"/>
                    </a:cubicBezTo>
                    <a:cubicBezTo>
                      <a:pt x="119038" y="41795"/>
                      <a:pt x="148614" y="40032"/>
                      <a:pt x="190758" y="36058"/>
                    </a:cubicBezTo>
                    <a:close/>
                  </a:path>
                </a:pathLst>
              </a:custGeom>
              <a:solidFill>
                <a:srgbClr val="8FC55D"/>
              </a:solidFill>
            </p:spPr>
          </p:sp>
          <p:sp>
            <p:nvSpPr>
              <p:cNvPr id="150" name="Freeform: Shape 149">
                <a:extLst>
                  <a:ext uri="{4029D10B-9300-4270-A104-8A525FDEA5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D0A986-E6C5-4C0E-B5E7-295BB9AC9168}"/>
                  </a:ext>
                </a:extLst>
              </p:cNvPr>
              <p:cNvSpPr/>
              <p:nvPr/>
            </p:nvSpPr>
            <p:spPr>
              <a:xfrm>
                <a:off x="310143" y="3800171"/>
                <a:ext cx="274321" cy="57418"/>
              </a:xfrm>
              <a:custGeom>
                <a:avLst/>
                <a:gdLst/>
                <a:ahLst/>
                <a:cxnLst/>
                <a:rect l="0" t="0" r="r" b="b"/>
                <a:pathLst>
                  <a:path w="274321" h="57419">
                    <a:moveTo>
                      <a:pt x="263308" y="28069"/>
                    </a:moveTo>
                    <a:cubicBezTo>
                      <a:pt x="274321" y="39117"/>
                      <a:pt x="272571" y="46881"/>
                      <a:pt x="258057" y="51361"/>
                    </a:cubicBezTo>
                    <a:cubicBezTo>
                      <a:pt x="243544" y="55841"/>
                      <a:pt x="223430" y="57419"/>
                      <a:pt x="197716" y="56093"/>
                    </a:cubicBezTo>
                    <a:cubicBezTo>
                      <a:pt x="159584" y="52007"/>
                      <a:pt x="134232" y="49010"/>
                      <a:pt x="121660" y="47102"/>
                    </a:cubicBezTo>
                    <a:cubicBezTo>
                      <a:pt x="102802" y="44240"/>
                      <a:pt x="14842" y="29416"/>
                      <a:pt x="0" y="24964"/>
                    </a:cubicBezTo>
                    <a:lnTo>
                      <a:pt x="112608" y="4301"/>
                    </a:lnTo>
                    <a:cubicBezTo>
                      <a:pt x="149042" y="0"/>
                      <a:pt x="180079" y="32"/>
                      <a:pt x="205719" y="4397"/>
                    </a:cubicBezTo>
                    <a:cubicBezTo>
                      <a:pt x="231359" y="8762"/>
                      <a:pt x="250556" y="16652"/>
                      <a:pt x="263308" y="28069"/>
                    </a:cubicBezTo>
                    <a:close/>
                  </a:path>
                </a:pathLst>
              </a:custGeom>
              <a:solidFill>
                <a:srgbClr val="BDE37A"/>
              </a:solidFill>
            </p:spPr>
          </p:sp>
          <p:sp>
            <p:nvSpPr>
              <p:cNvPr id="151" name="Freeform: Shape 150">
                <a:extLst>
                  <a:ext uri="{FB826683-8A75-4A6A-ADBD-5F50EEA528E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965CD2-EC02-4FF5-A146-257470E910CD}"/>
                  </a:ext>
                </a:extLst>
              </p:cNvPr>
              <p:cNvSpPr/>
              <p:nvPr/>
            </p:nvSpPr>
            <p:spPr>
              <a:xfrm>
                <a:off x="438531" y="3663143"/>
                <a:ext cx="153631" cy="146934"/>
              </a:xfrm>
              <a:custGeom>
                <a:avLst/>
                <a:gdLst/>
                <a:ahLst/>
                <a:cxnLst/>
                <a:rect l="0" t="0" r="r" b="b"/>
                <a:pathLst>
                  <a:path w="153631" h="146935">
                    <a:moveTo>
                      <a:pt x="153631" y="146935"/>
                    </a:moveTo>
                    <a:cubicBezTo>
                      <a:pt x="129766" y="138421"/>
                      <a:pt x="103073" y="119471"/>
                      <a:pt x="73553" y="90086"/>
                    </a:cubicBezTo>
                    <a:cubicBezTo>
                      <a:pt x="44034" y="60701"/>
                      <a:pt x="19516" y="30672"/>
                      <a:pt x="0" y="0"/>
                    </a:cubicBezTo>
                    <a:cubicBezTo>
                      <a:pt x="46487" y="34453"/>
                      <a:pt x="79810" y="61320"/>
                      <a:pt x="99970" y="80600"/>
                    </a:cubicBezTo>
                    <a:cubicBezTo>
                      <a:pt x="120129" y="99881"/>
                      <a:pt x="138016" y="121992"/>
                      <a:pt x="153631" y="146935"/>
                    </a:cubicBezTo>
                    <a:close/>
                  </a:path>
                </a:pathLst>
              </a:custGeom>
              <a:solidFill>
                <a:srgbClr val="4F9539"/>
              </a:solidFill>
            </p:spPr>
          </p:sp>
          <p:sp>
            <p:nvSpPr>
              <p:cNvPr id="152" name="Freeform: Shape 151">
                <a:extLst>
                  <a:ext uri="{041676D4-4F22-4833-9B32-5DF8266918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ABFB0C-C7CD-42E0-9570-DE50BE14E92E}"/>
                  </a:ext>
                </a:extLst>
              </p:cNvPr>
              <p:cNvSpPr/>
              <p:nvPr/>
            </p:nvSpPr>
            <p:spPr>
              <a:xfrm>
                <a:off x="441558" y="3572171"/>
                <a:ext cx="150851" cy="229512"/>
              </a:xfrm>
              <a:custGeom>
                <a:avLst/>
                <a:gdLst/>
                <a:ahLst/>
                <a:cxnLst/>
                <a:rect l="0" t="0" r="r" b="b"/>
                <a:pathLst>
                  <a:path w="150852" h="229512">
                    <a:moveTo>
                      <a:pt x="144837" y="229512"/>
                    </a:moveTo>
                    <a:cubicBezTo>
                      <a:pt x="150852" y="209720"/>
                      <a:pt x="146564" y="187747"/>
                      <a:pt x="131974" y="163592"/>
                    </a:cubicBezTo>
                    <a:cubicBezTo>
                      <a:pt x="117384" y="139438"/>
                      <a:pt x="105048" y="118758"/>
                      <a:pt x="94967" y="101553"/>
                    </a:cubicBezTo>
                    <a:cubicBezTo>
                      <a:pt x="48023" y="41536"/>
                      <a:pt x="16367" y="7685"/>
                      <a:pt x="0" y="0"/>
                    </a:cubicBezTo>
                    <a:cubicBezTo>
                      <a:pt x="12488" y="15700"/>
                      <a:pt x="19715" y="27221"/>
                      <a:pt x="21682" y="34562"/>
                    </a:cubicBezTo>
                    <a:cubicBezTo>
                      <a:pt x="24633" y="45575"/>
                      <a:pt x="43483" y="74156"/>
                      <a:pt x="50503" y="88233"/>
                    </a:cubicBezTo>
                    <a:cubicBezTo>
                      <a:pt x="55183" y="97618"/>
                      <a:pt x="65362" y="114812"/>
                      <a:pt x="81040" y="139816"/>
                    </a:cubicBezTo>
                    <a:cubicBezTo>
                      <a:pt x="94899" y="165788"/>
                      <a:pt x="105604" y="184083"/>
                      <a:pt x="113157" y="194701"/>
                    </a:cubicBezTo>
                    <a:cubicBezTo>
                      <a:pt x="120709" y="205320"/>
                      <a:pt x="131269" y="216924"/>
                      <a:pt x="144837" y="229512"/>
                    </a:cubicBezTo>
                    <a:close/>
                  </a:path>
                </a:pathLst>
              </a:custGeom>
              <a:solidFill>
                <a:srgbClr val="8FC55D"/>
              </a:solidFill>
            </p:spPr>
          </p:sp>
          <p:sp>
            <p:nvSpPr>
              <p:cNvPr id="153" name="Freeform: Shape 152">
                <a:extLst>
                  <a:ext uri="{09D1D4FA-AFA6-4143-87F4-D6298CD761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EEC917-1C77-4F4C-95A9-D142D5AD44EF}"/>
                  </a:ext>
                </a:extLst>
              </p:cNvPr>
              <p:cNvSpPr/>
              <p:nvPr/>
            </p:nvSpPr>
            <p:spPr>
              <a:xfrm>
                <a:off x="612321" y="3563801"/>
                <a:ext cx="67438" cy="273538"/>
              </a:xfrm>
              <a:custGeom>
                <a:avLst/>
                <a:gdLst/>
                <a:ahLst/>
                <a:cxnLst/>
                <a:rect l="0" t="0" r="r" b="b"/>
                <a:pathLst>
                  <a:path w="67438" h="273538">
                    <a:moveTo>
                      <a:pt x="0" y="273538"/>
                    </a:moveTo>
                    <a:cubicBezTo>
                      <a:pt x="24158" y="250188"/>
                      <a:pt x="39480" y="219848"/>
                      <a:pt x="45965" y="182518"/>
                    </a:cubicBezTo>
                    <a:cubicBezTo>
                      <a:pt x="55692" y="126523"/>
                      <a:pt x="67438" y="121773"/>
                      <a:pt x="65088" y="79684"/>
                    </a:cubicBezTo>
                    <a:cubicBezTo>
                      <a:pt x="62738" y="37595"/>
                      <a:pt x="58098" y="15914"/>
                      <a:pt x="62152" y="0"/>
                    </a:cubicBezTo>
                    <a:cubicBezTo>
                      <a:pt x="50743" y="38483"/>
                      <a:pt x="39783" y="64275"/>
                      <a:pt x="29273" y="77376"/>
                    </a:cubicBezTo>
                    <a:cubicBezTo>
                      <a:pt x="18763" y="90478"/>
                      <a:pt x="9744" y="123146"/>
                      <a:pt x="2214" y="175381"/>
                    </a:cubicBezTo>
                    <a:lnTo>
                      <a:pt x="0" y="273538"/>
                    </a:lnTo>
                    <a:close/>
                  </a:path>
                </a:pathLst>
              </a:custGeom>
              <a:solidFill>
                <a:srgbClr val="4F9539"/>
              </a:solidFill>
            </p:spPr>
          </p:sp>
        </p:grpSp>
      </p:grpSp>
      <p:sp>
        <p:nvSpPr>
          <p:cNvPr id="154" name="Title 4">
            <a:extLst>
              <a:ext uri="{F614AE61-3820-43B2-A354-7DDAEE2077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FA8AF6-98BE-47DF-BD12-D6E3003FA472}"/>
              </a:ext>
            </a:extLst>
          </p:cNvPr>
          <p:cNvSpPr>
            <a:spLocks noGrp="1"/>
          </p:cNvSpPr>
          <p:nvPr>
            <p:ph type="title"/>
          </p:nvPr>
        </p:nvSpPr>
        <p:spPr>
          <a:xfrm>
            <a:off x="1327234" y="476250"/>
            <a:ext cx="6763713" cy="571500"/>
          </a:xfrm>
        </p:spPr>
        <p:txBody>
          <a:bodyPr rtlCol="0"/>
          <a:lstStyle>
            <a:lvl1pPr lvl="0"/>
          </a:lstStyle>
          <a:p>
            <a:r>
              <a:rPr lang="en-US" dirty="0"/>
              <a:t>Click to edit Master title style</a:t>
            </a:r>
          </a:p>
        </p:txBody>
      </p:sp>
      <p:sp>
        <p:nvSpPr>
          <p:cNvPr id="155" name="Content Placeholder 2">
            <a:extLst>
              <a:ext uri="{F2AD4B81-B386-42EB-B78D-0742692DC5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CCA2F9-EBDF-49E2-9608-B457DC1455AB}"/>
              </a:ext>
            </a:extLst>
          </p:cNvPr>
          <p:cNvSpPr>
            <a:spLocks noGrp="1"/>
          </p:cNvSpPr>
          <p:nvPr>
            <p:ph idx="1"/>
          </p:nvPr>
        </p:nvSpPr>
        <p:spPr>
          <a:xfrm>
            <a:off x="1333500" y="1311927"/>
            <a:ext cx="4048125" cy="2927972"/>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Text Placeholder 3">
            <a:extLst>
              <a:ext uri="{932AA53F-5E82-437C-824F-2578D2EB39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1ADAF8-1675-4FEC-9688-DA080B9B755F}"/>
              </a:ext>
            </a:extLst>
          </p:cNvPr>
          <p:cNvSpPr>
            <a:spLocks noGrp="1"/>
          </p:cNvSpPr>
          <p:nvPr>
            <p:ph type="body" idx="2"/>
          </p:nvPr>
        </p:nvSpPr>
        <p:spPr>
          <a:xfrm>
            <a:off x="5448300" y="1311927"/>
            <a:ext cx="2642648" cy="2927972"/>
          </a:xfrm>
        </p:spPr>
        <p:txBody>
          <a:bodyPr vert="horz" lIns="91440" tIns="93600" rIns="91440" bIns="45720" rtlCol="0" anchor="t">
            <a:normAutofit/>
          </a:bodyPr>
          <a:lstStyle>
            <a:lvl1pPr marL="0" lvl="0" indent="0">
              <a:lnSpc>
                <a:spcPct val="100000"/>
              </a:lnSpc>
              <a:buNone/>
              <a:defRPr lang="en-US" sz="1400" dirty="0">
                <a:solidFill>
                  <a:schemeClr val="tx1">
                    <a:lumMod val="85000"/>
                    <a:lumOff val="15000"/>
                  </a:schemeClr>
                </a:solidFill>
                <a:latin typeface="+mn-lt"/>
              </a:defRPr>
            </a:lvl1pPr>
          </a:lstStyle>
          <a:p>
            <a:r>
              <a:rPr lang="en-US" dirty="0"/>
              <a:t>Click to edit Master text styles</a:t>
            </a:r>
          </a:p>
        </p:txBody>
      </p:sp>
      <p:sp>
        <p:nvSpPr>
          <p:cNvPr id="157" name="Slide Number Placeholder 3">
            <a:extLst>
              <a:ext uri="{9BCA8184-CB2E-4A05-80FC-22EBBDD9D8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A22949-E5C9-427E-AA40-CDAD37FFDB85}"/>
              </a:ext>
            </a:extLst>
          </p:cNvPr>
          <p:cNvSpPr>
            <a:spLocks noGrp="1"/>
          </p:cNvSpPr>
          <p:nvPr>
            <p:ph type="sldNum" sz="quarter" idx="12"/>
          </p:nvPr>
        </p:nvSpPr>
        <p:spPr/>
        <p:txBody>
          <a:bodyPr rtlCol="0"/>
          <a:lstStyle/>
          <a:p>
            <a:r>
              <a:rPr lang="en-US" dirty="0"/>
              <a:t>&lt;#&gt;</a:t>
            </a:r>
          </a:p>
        </p:txBody>
      </p:sp>
      <p:sp>
        <p:nvSpPr>
          <p:cNvPr id="158" name="Footer Placeholder 2">
            <a:extLst>
              <a:ext uri="{6C1548F8-39F7-4A6E-A8BE-CCE0D3E64A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2CBC95-2510-42A7-854A-D5387B6695F3}"/>
              </a:ext>
            </a:extLst>
          </p:cNvPr>
          <p:cNvSpPr>
            <a:spLocks noGrp="1"/>
          </p:cNvSpPr>
          <p:nvPr>
            <p:ph type="ftr" sz="quarter" idx="11"/>
          </p:nvPr>
        </p:nvSpPr>
        <p:spPr/>
        <p:txBody>
          <a:bodyPr rtlCol="0"/>
          <a:lstStyle/>
          <a:p>
            <a:r>
              <a:rPr lang="en-US" dirty="0"/>
              <a:t>Footer</a:t>
            </a:r>
          </a:p>
        </p:txBody>
      </p:sp>
      <p:sp>
        <p:nvSpPr>
          <p:cNvPr id="159" name="Date Placeholder 1">
            <a:extLst>
              <a:ext uri="{7E09BC0F-51F9-4FC2-8D0A-D1AEAFC29F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0AE1F8-BD33-4544-9D4F-8689E0ECBADD}"/>
              </a:ext>
            </a:extLst>
          </p:cNvPr>
          <p:cNvSpPr>
            <a:spLocks noGrp="1"/>
          </p:cNvSpPr>
          <p:nvPr>
            <p:ph type="dt" sz="half" idx="10"/>
          </p:nvPr>
        </p:nvSpPr>
        <p:spPr/>
        <p:txBody>
          <a:bodyPr rtlCol="0"/>
          <a:lstStyle/>
          <a:p>
            <a:r>
              <a:rPr lang="en-US" dirty="0"/>
              <a:t>Date</a:t>
            </a:r>
          </a:p>
        </p:txBody>
      </p:sp>
    </p:spTree>
    <p:extLst>
      <p:ext uri="{162EE314-C46B-4618-8D23-A79954A2191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 name="Group 1">
            <a:extLst>
              <a:ext uri="{95C789E2-ADFF-46F8-8E21-985CA01456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370933-68DE-4242-83CE-EDD72603A70F}"/>
              </a:ext>
            </a:extLst>
          </p:cNvPr>
          <p:cNvGrpSpPr>
            <a:grpSpLocks noChangeAspect="1"/>
          </p:cNvGrpSpPr>
          <p:nvPr/>
        </p:nvGrpSpPr>
        <p:grpSpPr>
          <a:xfrm>
            <a:off x="666750" y="657225"/>
            <a:ext cx="3049660" cy="3714750"/>
            <a:chOff x="666750" y="657225"/>
            <a:chExt cx="3049660" cy="3714750"/>
          </a:xfrm>
        </p:grpSpPr>
        <p:cxnSp>
          <p:nvCxnSpPr>
            <p:cNvPr id="3" name="Straight Connector 2">
              <a:extLst>
                <a:ext uri="{CC2EC3CC-5986-4642-933A-4B228A54E9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D6177A-F227-4CE4-A25B-4CEC02640E91}"/>
                </a:ext>
              </a:extLst>
            </p:cNvPr>
            <p:cNvCxnSpPr/>
            <p:nvPr/>
          </p:nvCxnSpPr>
          <p:spPr>
            <a:xfrm rot="10800000" flipH="1" flipV="1">
              <a:off x="790575"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4" name="Straight Connector 3">
              <a:extLst>
                <a:ext uri="{651AF32D-92B4-400A-8D24-D0FB7392CB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C0860C-D99B-40CD-A734-EDC37AEF1AF5}"/>
                </a:ext>
              </a:extLst>
            </p:cNvPr>
            <p:cNvCxnSpPr/>
            <p:nvPr/>
          </p:nvCxnSpPr>
          <p:spPr>
            <a:xfrm rot="10800000" flipH="1" flipV="1">
              <a:off x="3600411"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5" name="Straight Connector 4">
              <a:extLst>
                <a:ext uri="{51A3255F-33A8-4CB1-80B8-FE7717E266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964CAA-5456-45E3-9D31-336852681CFE}"/>
                </a:ext>
              </a:extLst>
            </p:cNvPr>
            <p:cNvCxnSpPr/>
            <p:nvPr/>
          </p:nvCxnSpPr>
          <p:spPr>
            <a:xfrm rot="10800000" flipH="1" flipV="1">
              <a:off x="666750" y="7746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6" name="Straight Connector 5">
              <a:extLst>
                <a:ext uri="{6A4D1958-CC99-4B0A-8B12-3692CB07DC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C0167A-EDF1-412A-9F8C-19ACC46855B4}"/>
                </a:ext>
              </a:extLst>
            </p:cNvPr>
            <p:cNvCxnSpPr/>
            <p:nvPr/>
          </p:nvCxnSpPr>
          <p:spPr>
            <a:xfrm rot="10800000" flipH="1" flipV="1">
              <a:off x="666750" y="42417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grpSp>
      <p:sp>
        <p:nvSpPr>
          <p:cNvPr id="7" name="Title 2">
            <a:extLst>
              <a:ext uri="{49A28AA6-315E-4538-8DEB-0EF5A11CDA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D02AFA-51AC-4D5E-999D-551A185C910A}"/>
              </a:ext>
            </a:extLst>
          </p:cNvPr>
          <p:cNvSpPr>
            <a:spLocks noGrp="1"/>
          </p:cNvSpPr>
          <p:nvPr>
            <p:ph type="title"/>
          </p:nvPr>
        </p:nvSpPr>
        <p:spPr>
          <a:xfrm>
            <a:off x="4238625" y="742950"/>
            <a:ext cx="4000500" cy="746269"/>
          </a:xfrm>
        </p:spPr>
        <p:txBody>
          <a:bodyPr rtlCol="0"/>
          <a:lstStyle>
            <a:lvl1pPr lvl="0"/>
          </a:lstStyle>
          <a:p>
            <a:r>
              <a:rPr lang="en-US" dirty="0"/>
              <a:t>Click to edit Master title style</a:t>
            </a:r>
          </a:p>
        </p:txBody>
      </p:sp>
      <p:sp>
        <p:nvSpPr>
          <p:cNvPr id="8" name="Text Placeholder 3">
            <a:extLst>
              <a:ext uri="{BA3A2CBB-142F-4210-B979-3D8054EBFB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C65634-5573-4060-A57E-8648B47DB478}"/>
              </a:ext>
            </a:extLst>
          </p:cNvPr>
          <p:cNvSpPr>
            <a:spLocks noGrp="1"/>
          </p:cNvSpPr>
          <p:nvPr>
            <p:ph type="body" idx="1"/>
          </p:nvPr>
        </p:nvSpPr>
        <p:spPr>
          <a:xfrm>
            <a:off x="4229758" y="1619250"/>
            <a:ext cx="4014760" cy="2619375"/>
          </a:xfrm>
        </p:spPr>
        <p:txBody>
          <a:bodyPr vert="horz" lIns="91440" tIns="93600" rIns="91440" bIns="45720" rtlCol="0" anchor="t">
            <a:normAutofit/>
          </a:bodyPr>
          <a:lstStyle>
            <a:lvl1pPr marL="0" lvl="0" indent="0">
              <a:lnSpc>
                <a:spcPct val="100000"/>
              </a:lnSpc>
              <a:buNone/>
              <a:defRPr lang="en-US" sz="1600" dirty="0">
                <a:solidFill>
                  <a:schemeClr val="tx1">
                    <a:lumMod val="85000"/>
                    <a:lumOff val="15000"/>
                  </a:schemeClr>
                </a:solidFill>
                <a:latin typeface="+mn-lt"/>
              </a:defRPr>
            </a:lvl1pPr>
          </a:lstStyle>
          <a:p>
            <a:r>
              <a:rPr lang="en-US" dirty="0"/>
              <a:t>Click to edit Master text styles</a:t>
            </a:r>
          </a:p>
        </p:txBody>
      </p:sp>
      <p:sp>
        <p:nvSpPr>
          <p:cNvPr id="9" name="Picture Placeholder 6">
            <a:extLst>
              <a:ext uri="{853E76CF-0830-4D4C-BABA-FE15184CD4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B2DABF-E007-4665-AE46-A93A2F8D3D71}"/>
              </a:ext>
            </a:extLst>
          </p:cNvPr>
          <p:cNvSpPr>
            <a:spLocks noGrp="1"/>
          </p:cNvSpPr>
          <p:nvPr>
            <p:ph type="pic" idx="2"/>
          </p:nvPr>
        </p:nvSpPr>
        <p:spPr>
          <a:xfrm>
            <a:off x="904875" y="895350"/>
            <a:ext cx="2571750" cy="3238500"/>
          </a:xfrm>
          <a:prstGeom prst="rect">
            <a:avLst/>
          </a:prstGeom>
          <a:solidFill>
            <a:schemeClr val="bg1"/>
          </a:solidFill>
        </p:spPr>
        <p:txBody>
          <a:bodyPr rtlCol="0"/>
          <a:lstStyle/>
          <a:p>
            <a:r>
              <a:rPr lang="en-US" dirty="0"/>
              <a:t>Picture</a:t>
            </a:r>
          </a:p>
        </p:txBody>
      </p:sp>
      <p:sp>
        <p:nvSpPr>
          <p:cNvPr id="10" name="Slide Number Placeholder 4">
            <a:extLst>
              <a:ext uri="{1491AFB5-6FFC-4140-9662-F466ED90FF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535AD3-02CA-4A6F-B25C-D6A6B53135CC}"/>
              </a:ext>
            </a:extLst>
          </p:cNvPr>
          <p:cNvSpPr>
            <a:spLocks noGrp="1"/>
          </p:cNvSpPr>
          <p:nvPr>
            <p:ph type="sldNum" sz="quarter" idx="12"/>
          </p:nvPr>
        </p:nvSpPr>
        <p:spPr/>
        <p:txBody>
          <a:bodyPr rtlCol="0"/>
          <a:lstStyle/>
          <a:p>
            <a:r>
              <a:rPr lang="en-US" dirty="0"/>
              <a:t>&lt;#&gt;</a:t>
            </a:r>
          </a:p>
        </p:txBody>
      </p:sp>
      <p:sp>
        <p:nvSpPr>
          <p:cNvPr id="11" name="Footer Placeholder 3">
            <a:extLst>
              <a:ext uri="{0B941B00-4FB1-477A-A8A2-6EA6B7DDD4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A63232-4583-46C7-8299-99385C619761}"/>
              </a:ext>
            </a:extLst>
          </p:cNvPr>
          <p:cNvSpPr>
            <a:spLocks noGrp="1"/>
          </p:cNvSpPr>
          <p:nvPr>
            <p:ph type="ftr" sz="quarter" idx="11"/>
          </p:nvPr>
        </p:nvSpPr>
        <p:spPr/>
        <p:txBody>
          <a:bodyPr rtlCol="0"/>
          <a:lstStyle/>
          <a:p>
            <a:r>
              <a:rPr lang="en-US" dirty="0"/>
              <a:t>Footer</a:t>
            </a:r>
          </a:p>
        </p:txBody>
      </p:sp>
      <p:sp>
        <p:nvSpPr>
          <p:cNvPr id="12" name="Date Placeholder 1">
            <a:extLst>
              <a:ext uri="{ED88DA26-D7F5-4276-9560-D50B72F472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6C42DA-35C7-4839-AA4E-6E8EDDE5E293}"/>
              </a:ext>
            </a:extLst>
          </p:cNvPr>
          <p:cNvSpPr>
            <a:spLocks noGrp="1"/>
          </p:cNvSpPr>
          <p:nvPr>
            <p:ph type="dt" sz="half" idx="10"/>
          </p:nvPr>
        </p:nvSpPr>
        <p:spPr/>
        <p:txBody>
          <a:bodyPr rtlCol="0"/>
          <a:lstStyle/>
          <a:p>
            <a:r>
              <a:rPr lang="en-US" dirty="0"/>
              <a:t>Date</a:t>
            </a:r>
          </a:p>
        </p:txBody>
      </p:sp>
    </p:spTree>
    <p:extLst>
      <p:ext uri="{ED75CEBA-C08F-4D72-A354-7755CEB45C2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1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A85F63CD-A657-44F4-A577-88CC122B29E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251B13-6844-49A7-94AD-19AC7963E785}"/>
              </a:ext>
            </a:extLst>
          </p:cNvPr>
          <p:cNvSpPr>
            <a:spLocks noGrp="1"/>
          </p:cNvSpPr>
          <p:nvPr>
            <p:ph type="title"/>
          </p:nvPr>
        </p:nvSpPr>
        <p:spPr/>
        <p:txBody>
          <a:bodyPr rtlCol="0"/>
          <a:lstStyle/>
          <a:p>
            <a:r>
              <a:rPr lang="en-US" dirty="0"/>
              <a:t>Click to edit Master title style</a:t>
            </a:r>
          </a:p>
        </p:txBody>
      </p:sp>
      <p:sp>
        <p:nvSpPr>
          <p:cNvPr id="3" name="Vertical Text Placeholder 2">
            <a:extLst>
              <a:ext uri="{A95B17F3-5F49-4ACF-A355-235F5723D2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5F445E-F0DA-4D04-8C49-F3F0F0F9A056}"/>
              </a:ext>
            </a:extLst>
          </p:cNvPr>
          <p:cNvSpPr>
            <a:spLocks noGrp="1"/>
          </p:cNvSpPr>
          <p:nvPr>
            <p:ph type="body"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7E97ABDF-A0E6-46C0-9AAD-872E9D7055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BEBCD2-67CE-469B-AEF4-BFEE9528F3A2}"/>
              </a:ext>
            </a:extLst>
          </p:cNvPr>
          <p:cNvSpPr>
            <a:spLocks noGrp="1"/>
          </p:cNvSpPr>
          <p:nvPr>
            <p:ph type="dt" sz="half" idx="10"/>
          </p:nvPr>
        </p:nvSpPr>
        <p:spPr/>
        <p:txBody>
          <a:bodyPr rtlCol="0"/>
          <a:lstStyle/>
          <a:p>
            <a:fld id="{30298209-1F25-410C-B4A5-966E71A3A28A}" type="datetime1">
              <a:rPr lang="en-US"/>
              <a:pPr/>
              <a:t>10/21/2022</a:t>
            </a:fld>
            <a:endParaRPr lang="en-US" dirty="0"/>
          </a:p>
        </p:txBody>
      </p:sp>
      <p:sp>
        <p:nvSpPr>
          <p:cNvPr id="5" name="Footer Placeholder 4">
            <a:extLst>
              <a:ext uri="{C06C5AE0-AA46-4CFF-A3E5-F0738B2E3A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0A4E11-84CD-4F7C-A2F6-367087B73ED6}"/>
              </a:ext>
            </a:extLst>
          </p:cNvPr>
          <p:cNvSpPr>
            <a:spLocks noGrp="1"/>
          </p:cNvSpPr>
          <p:nvPr>
            <p:ph type="ftr" sz="quarter" idx="11"/>
          </p:nvPr>
        </p:nvSpPr>
        <p:spPr/>
        <p:txBody>
          <a:bodyPr rtlCol="0"/>
          <a:lstStyle/>
          <a:p>
            <a:endParaRPr lang="en-US" dirty="0"/>
          </a:p>
        </p:txBody>
      </p:sp>
      <p:sp>
        <p:nvSpPr>
          <p:cNvPr id="6" name="Slide Number Placeholder 5">
            <a:extLst>
              <a:ext uri="{ADF0E064-8237-4251-859B-A307881FAF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502E02-B9EC-4DC7-94CB-CDFC4035F588}"/>
              </a:ext>
            </a:extLst>
          </p:cNvPr>
          <p:cNvSpPr>
            <a:spLocks noGrp="1"/>
          </p:cNvSpPr>
          <p:nvPr>
            <p:ph type="sldNum" sz="quarter" idx="12"/>
          </p:nvPr>
        </p:nvSpPr>
        <p:spPr/>
        <p:txBody>
          <a:bodyPr rtlCol="0"/>
          <a:lstStyle/>
          <a:p>
            <a:fld id="{3061EEC3-AB28-4AE9-8ECF-5C3D1D76083C}" type="slidenum">
              <a:rPr/>
              <a:pPr/>
              <a:t>‹#›</a:t>
            </a:fld>
            <a:endParaRPr lang="en-US" dirty="0"/>
          </a:p>
        </p:txBody>
      </p:sp>
    </p:spTree>
    <p:extLst>
      <p:ext uri="{4B1049DB-BAD6-4AC9-8416-6F668F5847D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1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6DE5B6E7-4B15-4574-BCEE-38AAB548BA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9B517F-F8A0-4E77-9DBD-B61DABA66ED2}"/>
              </a:ext>
            </a:extLst>
          </p:cNvPr>
          <p:cNvSpPr>
            <a:spLocks noGrp="1"/>
          </p:cNvSpPr>
          <p:nvPr>
            <p:ph type="title"/>
          </p:nvPr>
        </p:nvSpPr>
        <p:spPr>
          <a:xfrm>
            <a:off x="6543674" y="273843"/>
            <a:ext cx="1971675" cy="4358878"/>
          </a:xfrm>
        </p:spPr>
        <p:txBody>
          <a:bodyPr vert="horz" rtlCol="0"/>
          <a:lstStyle/>
          <a:p>
            <a:r>
              <a:rPr lang="en-US" dirty="0"/>
              <a:t>Click to edit Master title style</a:t>
            </a:r>
          </a:p>
        </p:txBody>
      </p:sp>
      <p:sp>
        <p:nvSpPr>
          <p:cNvPr id="3" name="Vertical Text Placeholder 2">
            <a:extLst>
              <a:ext uri="{343E04FF-07C9-46A6-B988-128E2A08AC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D48C97-A78A-4960-B651-E3494B44CCC7}"/>
              </a:ext>
            </a:extLst>
          </p:cNvPr>
          <p:cNvSpPr>
            <a:spLocks noGrp="1"/>
          </p:cNvSpPr>
          <p:nvPr>
            <p:ph type="body" idx="1"/>
          </p:nvPr>
        </p:nvSpPr>
        <p:spPr>
          <a:xfrm>
            <a:off x="628650" y="273843"/>
            <a:ext cx="5800725" cy="4358878"/>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DDB1C0D9-923B-42D0-A8D9-9043C2B934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50CB90-95B9-46A3-8D5F-B309726D66E5}"/>
              </a:ext>
            </a:extLst>
          </p:cNvPr>
          <p:cNvSpPr>
            <a:spLocks noGrp="1"/>
          </p:cNvSpPr>
          <p:nvPr>
            <p:ph type="dt" sz="half" idx="10"/>
          </p:nvPr>
        </p:nvSpPr>
        <p:spPr/>
        <p:txBody>
          <a:bodyPr rtlCol="0"/>
          <a:lstStyle/>
          <a:p>
            <a:fld id="{28A54C42-EDA9-4D68-86EA-415E5CE1807A}" type="datetime1">
              <a:rPr lang="en-US"/>
              <a:pPr/>
              <a:t>10/21/2022</a:t>
            </a:fld>
            <a:endParaRPr lang="en-US" dirty="0"/>
          </a:p>
        </p:txBody>
      </p:sp>
      <p:sp>
        <p:nvSpPr>
          <p:cNvPr id="5" name="Footer Placeholder 4">
            <a:extLst>
              <a:ext uri="{6CC2EE72-03EF-449E-8C34-BBC2436AAD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9ADF79-9037-4B2B-BF12-B5186205FCB8}"/>
              </a:ext>
            </a:extLst>
          </p:cNvPr>
          <p:cNvSpPr>
            <a:spLocks noGrp="1"/>
          </p:cNvSpPr>
          <p:nvPr>
            <p:ph type="ftr" sz="quarter" idx="11"/>
          </p:nvPr>
        </p:nvSpPr>
        <p:spPr/>
        <p:txBody>
          <a:bodyPr rtlCol="0"/>
          <a:lstStyle/>
          <a:p>
            <a:endParaRPr lang="en-US" dirty="0"/>
          </a:p>
        </p:txBody>
      </p:sp>
      <p:sp>
        <p:nvSpPr>
          <p:cNvPr id="6" name="Slide Number Placeholder 5">
            <a:extLst>
              <a:ext uri="{2B4152D4-539C-4EF0-86E6-08AEA96B0A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2A4BF28-7C47-4E5A-B66E-01B7096EFDA5}"/>
              </a:ext>
            </a:extLst>
          </p:cNvPr>
          <p:cNvSpPr>
            <a:spLocks noGrp="1"/>
          </p:cNvSpPr>
          <p:nvPr>
            <p:ph type="sldNum" sz="quarter" idx="12"/>
          </p:nvPr>
        </p:nvSpPr>
        <p:spPr/>
        <p:txBody>
          <a:bodyPr rtlCol="0"/>
          <a:lstStyle/>
          <a:p>
            <a:fld id="{5D76C55D-3418-44E7-9AFA-5CDBFB5832A1}" type="slidenum">
              <a:rPr/>
              <a:pPr/>
              <a:t>‹#›</a:t>
            </a:fld>
            <a:endParaRPr lang="en-US" dirty="0"/>
          </a:p>
        </p:txBody>
      </p:sp>
    </p:spTree>
    <p:extLst>
      <p:ext uri="{FE6960E5-9337-4524-8A01-86779DE6B91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4">
            <a:extLst>
              <a:ext uri="{D0FA0B4D-D022-4F62-B458-4CC0123108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F7195B-998B-4C9E-B5F8-4AA1B01B2C6F}"/>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9">
            <a:extLst>
              <a:ext uri="{F05E00AA-EC3A-463A-9F5A-CD23B55D16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17E77F-0061-4EBC-971B-C2791F126208}"/>
              </a:ext>
            </a:extLst>
          </p:cNvPr>
          <p:cNvSpPr>
            <a:spLocks noGrp="1"/>
          </p:cNvSpPr>
          <p:nvPr>
            <p:ph idx="1"/>
          </p:nvPr>
        </p:nvSpPr>
        <p:spPr>
          <a:xfrm>
            <a:off x="7810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9">
            <a:extLst>
              <a:ext uri="{6A350CA0-F938-43BE-97C4-95F33AAAB4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61E84D-020C-4463-A496-E4CB06A3792A}"/>
              </a:ext>
            </a:extLst>
          </p:cNvPr>
          <p:cNvSpPr>
            <a:spLocks noGrp="1"/>
          </p:cNvSpPr>
          <p:nvPr>
            <p:ph idx="2"/>
          </p:nvPr>
        </p:nvSpPr>
        <p:spPr>
          <a:xfrm>
            <a:off x="4743450" y="1211009"/>
            <a:ext cx="3619500" cy="312420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99466CED-7641-4111-8D98-34AF1219DC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2FD7156-C8FB-4374-B8A3-CB53C9ACEEAB}"/>
              </a:ext>
            </a:extLst>
          </p:cNvPr>
          <p:cNvSpPr>
            <a:spLocks noGrp="1"/>
          </p:cNvSpPr>
          <p:nvPr>
            <p:ph type="sldNum" sz="quarter" idx="12"/>
          </p:nvPr>
        </p:nvSpPr>
        <p:spPr/>
        <p:txBody>
          <a:bodyPr rtlCol="0"/>
          <a:lstStyle/>
          <a:p>
            <a:r>
              <a:rPr lang="en-US" dirty="0"/>
              <a:t>&lt;#&gt;</a:t>
            </a:r>
          </a:p>
        </p:txBody>
      </p:sp>
      <p:sp>
        <p:nvSpPr>
          <p:cNvPr id="6" name="Footer Placeholder 2">
            <a:extLst>
              <a:ext uri="{D04A1273-108B-4AAF-8115-DC58EE0B53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6E9B54-6026-4080-9798-9663FCAC14C9}"/>
              </a:ext>
            </a:extLst>
          </p:cNvPr>
          <p:cNvSpPr>
            <a:spLocks noGrp="1"/>
          </p:cNvSpPr>
          <p:nvPr>
            <p:ph type="ftr" sz="quarter" idx="11"/>
          </p:nvPr>
        </p:nvSpPr>
        <p:spPr/>
        <p:txBody>
          <a:bodyPr rtlCol="0"/>
          <a:lstStyle/>
          <a:p>
            <a:r>
              <a:rPr lang="en-US" dirty="0"/>
              <a:t>Footer</a:t>
            </a:r>
          </a:p>
        </p:txBody>
      </p:sp>
      <p:sp>
        <p:nvSpPr>
          <p:cNvPr id="7" name="Date Placeholder 1">
            <a:extLst>
              <a:ext uri="{E66470EF-947E-42AF-B32A-07C6575F13F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78C5C7-10C7-457C-981D-0171628363DB}"/>
              </a:ext>
            </a:extLst>
          </p:cNvPr>
          <p:cNvSpPr>
            <a:spLocks noGrp="1"/>
          </p:cNvSpPr>
          <p:nvPr>
            <p:ph type="dt" sz="half" idx="10"/>
          </p:nvPr>
        </p:nvSpPr>
        <p:spPr/>
        <p:txBody>
          <a:bodyPr rtlCol="0"/>
          <a:lstStyle>
            <a:lvl1pPr lvl="0"/>
          </a:lstStyle>
          <a:p>
            <a:r>
              <a:rPr lang="en-US" dirty="0"/>
              <a:t>Date</a:t>
            </a:r>
          </a:p>
        </p:txBody>
      </p:sp>
    </p:spTree>
    <p:extLst>
      <p:ext uri="{8B576AE2-9524-4913-A0EF-B8B5CEC41CD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4">
            <a:extLst>
              <a:ext uri="{D6156602-04E4-4DFC-80AF-529A9F7C94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364791-57BA-4547-8B1B-9D367D603477}"/>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0C4D2559-BB27-4727-8216-F3A9FBA4AA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5492A9-A12B-4FFE-A1E4-80283EF0F447}"/>
              </a:ext>
            </a:extLst>
          </p:cNvPr>
          <p:cNvSpPr>
            <a:spLocks noGrp="1"/>
          </p:cNvSpPr>
          <p:nvPr>
            <p:ph type="body" idx="1"/>
          </p:nvPr>
        </p:nvSpPr>
        <p:spPr>
          <a:xfrm>
            <a:off x="7810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9">
            <a:extLst>
              <a:ext uri="{D661D9A8-1C0C-44BD-B2B9-B9E46FB40B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42FF6A-FF3B-4A14-9985-C8C41BB2EB2E}"/>
              </a:ext>
            </a:extLst>
          </p:cNvPr>
          <p:cNvSpPr>
            <a:spLocks noGrp="1"/>
          </p:cNvSpPr>
          <p:nvPr>
            <p:ph idx="2"/>
          </p:nvPr>
        </p:nvSpPr>
        <p:spPr>
          <a:xfrm>
            <a:off x="7810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a:extLst>
              <a:ext uri="{4D5516E9-6E81-4C00-AFC7-3964C7BB53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4B5F1A-DCD1-4B1E-91E6-165C3BA8FC95}"/>
              </a:ext>
            </a:extLst>
          </p:cNvPr>
          <p:cNvSpPr>
            <a:spLocks noGrp="1"/>
          </p:cNvSpPr>
          <p:nvPr>
            <p:ph type="body" idx="3"/>
          </p:nvPr>
        </p:nvSpPr>
        <p:spPr>
          <a:xfrm>
            <a:off x="4743450" y="1209675"/>
            <a:ext cx="3619500" cy="448552"/>
          </a:xfrm>
          <a:prstGeom prst="rect">
            <a:avLst/>
          </a:prstGeom>
        </p:spPr>
        <p:txBody>
          <a:bodyPr vert="horz" rtlCol="0" anchor="t"/>
          <a:lstStyle>
            <a:lvl1pPr marL="0" lvl="0" indent="0">
              <a:buNone/>
              <a:defRPr lang="en-US" sz="1800" i="0" cap="none" dirty="0">
                <a:solidFill>
                  <a:schemeClr val="accent2">
                    <a:lumMod val="60000"/>
                    <a:lumOff val="40000"/>
                  </a:schemeClr>
                </a:solidFill>
                <a:latin typeface="Open Sans-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9">
            <a:extLst>
              <a:ext uri="{F799E729-3D13-4E91-BC42-DFB9D02563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F53A80-4688-4DF3-8D02-AC4FEBE3D009}"/>
              </a:ext>
            </a:extLst>
          </p:cNvPr>
          <p:cNvSpPr>
            <a:spLocks noGrp="1"/>
          </p:cNvSpPr>
          <p:nvPr>
            <p:ph idx="4"/>
          </p:nvPr>
        </p:nvSpPr>
        <p:spPr>
          <a:xfrm>
            <a:off x="4743450" y="1721614"/>
            <a:ext cx="3619500" cy="2612260"/>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a:extLst>
              <a:ext uri="{E3CE2457-85B1-4CF2-AA37-1F00F75E8C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87189F-2D60-4F8E-9472-A15081DCCEA4}"/>
              </a:ext>
            </a:extLst>
          </p:cNvPr>
          <p:cNvSpPr>
            <a:spLocks noGrp="1"/>
          </p:cNvSpPr>
          <p:nvPr>
            <p:ph type="sldNum" sz="quarter" idx="12"/>
          </p:nvPr>
        </p:nvSpPr>
        <p:spPr/>
        <p:txBody>
          <a:bodyPr rtlCol="0"/>
          <a:lstStyle/>
          <a:p>
            <a:r>
              <a:rPr lang="en-US" dirty="0"/>
              <a:t>&lt;#&gt;</a:t>
            </a:r>
          </a:p>
        </p:txBody>
      </p:sp>
      <p:sp>
        <p:nvSpPr>
          <p:cNvPr id="8" name="Footer Placeholder 2">
            <a:extLst>
              <a:ext uri="{2E9B004E-6CBF-409F-9093-F5AEC9A3CF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27BB52-8772-4ABE-80D6-DCD023D3480E}"/>
              </a:ext>
            </a:extLst>
          </p:cNvPr>
          <p:cNvSpPr>
            <a:spLocks noGrp="1"/>
          </p:cNvSpPr>
          <p:nvPr>
            <p:ph type="ftr" sz="quarter" idx="11"/>
          </p:nvPr>
        </p:nvSpPr>
        <p:spPr/>
        <p:txBody>
          <a:bodyPr rtlCol="0"/>
          <a:lstStyle/>
          <a:p>
            <a:r>
              <a:rPr lang="en-US" dirty="0"/>
              <a:t>Footer</a:t>
            </a:r>
          </a:p>
        </p:txBody>
      </p:sp>
      <p:sp>
        <p:nvSpPr>
          <p:cNvPr id="9" name="Date Placeholder 1">
            <a:extLst>
              <a:ext uri="{03252D31-C2F2-461A-961F-DFAE0C21AC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32E964-35D4-4BAE-BCC3-7CF29DA7203B}"/>
              </a:ext>
            </a:extLst>
          </p:cNvPr>
          <p:cNvSpPr>
            <a:spLocks noGrp="1"/>
          </p:cNvSpPr>
          <p:nvPr>
            <p:ph type="dt" sz="half" idx="10"/>
          </p:nvPr>
        </p:nvSpPr>
        <p:spPr/>
        <p:txBody>
          <a:bodyPr rtlCol="0"/>
          <a:lstStyle/>
          <a:p>
            <a:r>
              <a:rPr lang="en-US" dirty="0"/>
              <a:t>Date</a:t>
            </a:r>
          </a:p>
        </p:txBody>
      </p:sp>
    </p:spTree>
    <p:custDataLst>
      <p:tags r:id="rId1"/>
    </p:custDataLst>
    <p:extLst>
      <p:ext uri="{A7FA6695-FBF1-4D65-8414-C0296006C08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2" name="Group 1">
            <a:extLst>
              <a:ext uri="{7275EB51-62F5-49DC-BCAF-C479CCF85E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B54E03-E923-4681-8ACC-139A431696F9}"/>
              </a:ext>
            </a:extLst>
          </p:cNvPr>
          <p:cNvGrpSpPr>
            <a:grpSpLocks noChangeAspect="1"/>
          </p:cNvGrpSpPr>
          <p:nvPr/>
        </p:nvGrpSpPr>
        <p:grpSpPr>
          <a:xfrm>
            <a:off x="6658618" y="2057757"/>
            <a:ext cx="3480101" cy="2318623"/>
            <a:chOff x="6486525" y="1943100"/>
            <a:chExt cx="3824287" cy="2547937"/>
          </a:xfrm>
        </p:grpSpPr>
        <p:sp>
          <p:nvSpPr>
            <p:cNvPr id="3" name="Freeform: Shape 2">
              <a:extLst>
                <a:ext uri="{89FFF11B-8BBD-4E85-8745-DA799D52C2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7D6EF4-A00B-49C3-B1A0-574B07B5A4B3}"/>
                </a:ext>
              </a:extLst>
            </p:cNvPr>
            <p:cNvSpPr/>
            <p:nvPr/>
          </p:nvSpPr>
          <p:spPr>
            <a:xfrm>
              <a:off x="7343774" y="1943100"/>
              <a:ext cx="2967037" cy="2466975"/>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0A817D0C-40F1-4157-91E1-4639D87A16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DE3B35-CEFC-4489-9409-699564BF71EB}"/>
                </a:ext>
              </a:extLst>
            </p:cNvPr>
            <p:cNvSpPr/>
            <p:nvPr/>
          </p:nvSpPr>
          <p:spPr>
            <a:xfrm>
              <a:off x="7058025" y="2486025"/>
              <a:ext cx="2281237" cy="2005012"/>
            </a:xfrm>
            <a:custGeom>
              <a:avLst/>
              <a:gdLst/>
              <a:ahLst/>
              <a:cxnLst/>
              <a:rect l="0" t="0" r="r" b="b"/>
              <a:pathLst>
                <a:path w="2281238" h="2005012">
                  <a:moveTo>
                    <a:pt x="0" y="0"/>
                  </a:moveTo>
                  <a:lnTo>
                    <a:pt x="814131" y="930802"/>
                  </a:lnTo>
                  <a:lnTo>
                    <a:pt x="2281238" y="152400"/>
                  </a:lnTo>
                  <a:lnTo>
                    <a:pt x="2124055" y="1272912"/>
                  </a:lnTo>
                  <a:lnTo>
                    <a:pt x="1528763" y="2005013"/>
                  </a:lnTo>
                  <a:lnTo>
                    <a:pt x="511524" y="1785127"/>
                  </a:lnTo>
                  <a:close/>
                </a:path>
              </a:pathLst>
            </a:custGeom>
            <a:solidFill>
              <a:srgbClr val="FFC440"/>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4C88FD62-B605-4500-ABC4-B0004D62DF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ED36E8-DADF-4989-A61F-2FD7BC662CC7}"/>
                </a:ext>
              </a:extLst>
            </p:cNvPr>
            <p:cNvSpPr/>
            <p:nvPr/>
          </p:nvSpPr>
          <p:spPr>
            <a:xfrm>
              <a:off x="6486525" y="2471737"/>
              <a:ext cx="676275" cy="585787"/>
            </a:xfrm>
            <a:custGeom>
              <a:avLst/>
              <a:gdLst/>
              <a:ahLst/>
              <a:cxnLst/>
              <a:rect l="0" t="0" r="r" b="b"/>
              <a:pathLst>
                <a:path w="676275" h="585788">
                  <a:moveTo>
                    <a:pt x="566738" y="0"/>
                  </a:moveTo>
                  <a:lnTo>
                    <a:pt x="676275" y="371475"/>
                  </a:lnTo>
                  <a:lnTo>
                    <a:pt x="0" y="585788"/>
                  </a:lnTo>
                  <a:close/>
                </a:path>
              </a:pathLst>
            </a:custGeom>
            <a:solidFill>
              <a:srgbClr val="F8AC2F"/>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grpSp>
        <p:nvGrpSpPr>
          <p:cNvPr id="6" name="Group 5">
            <a:extLst>
              <a:ext uri="{4D4CD46B-C056-4795-919B-2A63EFA7C3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D31D629-927C-409C-A642-165B12ACB0D2}"/>
              </a:ext>
            </a:extLst>
          </p:cNvPr>
          <p:cNvGrpSpPr>
            <a:grpSpLocks noChangeAspect="1"/>
          </p:cNvGrpSpPr>
          <p:nvPr/>
        </p:nvGrpSpPr>
        <p:grpSpPr>
          <a:xfrm>
            <a:off x="6359906" y="3600765"/>
            <a:ext cx="1039050" cy="680406"/>
            <a:chOff x="6156124" y="3567119"/>
            <a:chExt cx="1141813" cy="747699"/>
          </a:xfrm>
        </p:grpSpPr>
        <p:sp>
          <p:nvSpPr>
            <p:cNvPr id="7" name="Freeform: Shape 6">
              <a:extLst>
                <a:ext uri="{99676A1D-FC3E-4521-B122-DA33B55C6F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3AAA84-7717-4836-B747-C0DC31AA50CB}"/>
                </a:ext>
              </a:extLst>
            </p:cNvPr>
            <p:cNvSpPr/>
            <p:nvPr/>
          </p:nvSpPr>
          <p:spPr>
            <a:xfrm flipH="1">
              <a:off x="6156124" y="3567119"/>
              <a:ext cx="870685" cy="723940"/>
            </a:xfrm>
            <a:custGeom>
              <a:avLst/>
              <a:gdLst/>
              <a:ahLst/>
              <a:cxnLst/>
              <a:rect l="0" t="0" r="r" b="b"/>
              <a:pathLst>
                <a:path w="2967038" h="2466975">
                  <a:moveTo>
                    <a:pt x="438150" y="0"/>
                  </a:moveTo>
                  <a:lnTo>
                    <a:pt x="1495425" y="1571625"/>
                  </a:lnTo>
                  <a:lnTo>
                    <a:pt x="2967037" y="709613"/>
                  </a:lnTo>
                  <a:lnTo>
                    <a:pt x="1190625" y="2466975"/>
                  </a:lnTo>
                  <a:lnTo>
                    <a:pt x="0" y="1276350"/>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Shape 7">
              <a:extLst>
                <a:ext uri="{A6C68054-D6E8-46A4-8CA4-36BECDC693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4C10A7-7298-47A5-A487-E57B007EC8CD}"/>
                </a:ext>
              </a:extLst>
            </p:cNvPr>
            <p:cNvSpPr/>
            <p:nvPr/>
          </p:nvSpPr>
          <p:spPr>
            <a:xfrm flipH="1">
              <a:off x="6441228" y="3726442"/>
              <a:ext cx="669435" cy="588376"/>
            </a:xfrm>
            <a:custGeom>
              <a:avLst/>
              <a:gdLst/>
              <a:ahLst/>
              <a:cxnLst/>
              <a:rect l="0" t="0" r="r" b="b"/>
              <a:pathLst>
                <a:path w="669435" h="588376">
                  <a:moveTo>
                    <a:pt x="0" y="0"/>
                  </a:moveTo>
                  <a:lnTo>
                    <a:pt x="243969" y="268999"/>
                  </a:lnTo>
                  <a:lnTo>
                    <a:pt x="669435" y="44722"/>
                  </a:lnTo>
                  <a:lnTo>
                    <a:pt x="623310" y="373539"/>
                  </a:lnTo>
                  <a:lnTo>
                    <a:pt x="448619" y="588376"/>
                  </a:lnTo>
                  <a:lnTo>
                    <a:pt x="150108" y="523850"/>
                  </a:lnTo>
                  <a:close/>
                </a:path>
              </a:pathLst>
            </a:custGeom>
            <a:solidFill>
              <a:srgbClr val="F2715C"/>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Shape 8">
              <a:extLst>
                <a:ext uri="{54978079-F9D6-47AC-B394-420B9B0D6F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89C761-6D2E-4F7A-A3A3-C90CE2939F09}"/>
                </a:ext>
              </a:extLst>
            </p:cNvPr>
            <p:cNvSpPr/>
            <p:nvPr/>
          </p:nvSpPr>
          <p:spPr>
            <a:xfrm flipH="1">
              <a:off x="7079917" y="3722249"/>
              <a:ext cx="218020" cy="169105"/>
            </a:xfrm>
            <a:custGeom>
              <a:avLst/>
              <a:gdLst/>
              <a:ahLst/>
              <a:cxnLst/>
              <a:rect l="0" t="0" r="r" b="b"/>
              <a:pathLst>
                <a:path w="742950" h="576263">
                  <a:moveTo>
                    <a:pt x="633413" y="0"/>
                  </a:moveTo>
                  <a:lnTo>
                    <a:pt x="742950" y="371475"/>
                  </a:lnTo>
                  <a:lnTo>
                    <a:pt x="0" y="576263"/>
                  </a:lnTo>
                  <a:close/>
                </a:path>
              </a:pathLst>
            </a:custGeom>
            <a:solidFill>
              <a:srgbClr val="BE4435"/>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grpSp>
      <p:sp>
        <p:nvSpPr>
          <p:cNvPr id="10" name="Title 4">
            <a:extLst>
              <a:ext uri="{DC65F8AE-19EE-48F9-AC77-5E2ACD263C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E58A2A-62C3-4EA7-888D-7445FA508BB3}"/>
              </a:ext>
            </a:extLst>
          </p:cNvPr>
          <p:cNvSpPr>
            <a:spLocks noGrp="1"/>
          </p:cNvSpPr>
          <p:nvPr>
            <p:ph type="title"/>
          </p:nvPr>
        </p:nvSpPr>
        <p:spPr>
          <a:xfrm>
            <a:off x="781050" y="1943100"/>
            <a:ext cx="5513347" cy="1021111"/>
          </a:xfrm>
        </p:spPr>
        <p:txBody>
          <a:bodyPr rtlCol="0"/>
          <a:lstStyle>
            <a:lvl1pPr lvl="0">
              <a:defRPr lang="en-US" sz="4000" b="1" cap="all" dirty="0">
                <a:latin typeface="+mj-lt"/>
              </a:defRPr>
            </a:lvl1pPr>
          </a:lstStyle>
          <a:p>
            <a:r>
              <a:rPr lang="en-US" dirty="0"/>
              <a:t>Click to edit Master title style</a:t>
            </a:r>
          </a:p>
        </p:txBody>
      </p:sp>
      <p:sp>
        <p:nvSpPr>
          <p:cNvPr id="11" name="Slide Number Placeholder 3">
            <a:extLst>
              <a:ext uri="{1CB95E7C-7801-4F54-8A8C-343B85F3B4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30992D-4525-4CBC-8AA9-DB41CF00250B}"/>
              </a:ext>
            </a:extLst>
          </p:cNvPr>
          <p:cNvSpPr>
            <a:spLocks noGrp="1"/>
          </p:cNvSpPr>
          <p:nvPr>
            <p:ph type="sldNum" sz="quarter" idx="12"/>
          </p:nvPr>
        </p:nvSpPr>
        <p:spPr/>
        <p:txBody>
          <a:bodyPr rtlCol="0"/>
          <a:lstStyle/>
          <a:p>
            <a:r>
              <a:rPr lang="en-US" dirty="0"/>
              <a:t>&lt;#&gt;</a:t>
            </a:r>
          </a:p>
        </p:txBody>
      </p:sp>
      <p:sp>
        <p:nvSpPr>
          <p:cNvPr id="12" name="Footer Placeholder 2">
            <a:extLst>
              <a:ext uri="{8B0C171F-C0CB-4619-B046-5AF0E6C96F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1E597D-95F5-41CD-BAD4-9C04AEF4CF2C}"/>
              </a:ext>
            </a:extLst>
          </p:cNvPr>
          <p:cNvSpPr>
            <a:spLocks noGrp="1"/>
          </p:cNvSpPr>
          <p:nvPr>
            <p:ph type="ftr" sz="quarter" idx="11"/>
          </p:nvPr>
        </p:nvSpPr>
        <p:spPr/>
        <p:txBody>
          <a:bodyPr rtlCol="0"/>
          <a:lstStyle/>
          <a:p>
            <a:r>
              <a:rPr lang="en-US" dirty="0"/>
              <a:t>Footer</a:t>
            </a:r>
          </a:p>
        </p:txBody>
      </p:sp>
      <p:sp>
        <p:nvSpPr>
          <p:cNvPr id="13" name="Date Placeholder 1">
            <a:extLst>
              <a:ext uri="{C232A664-F184-4401-8565-58D8DEB27DB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0D0C46-F6EC-4446-84AF-D1193373CD39}"/>
              </a:ext>
            </a:extLst>
          </p:cNvPr>
          <p:cNvSpPr>
            <a:spLocks noGrp="1"/>
          </p:cNvSpPr>
          <p:nvPr>
            <p:ph type="dt" sz="half" idx="10"/>
          </p:nvPr>
        </p:nvSpPr>
        <p:spPr/>
        <p:txBody>
          <a:bodyPr rtlCol="0"/>
          <a:lstStyle/>
          <a:p>
            <a:r>
              <a:rPr lang="en-US" dirty="0"/>
              <a:t>Date</a:t>
            </a:r>
          </a:p>
        </p:txBody>
      </p:sp>
    </p:spTree>
    <p:extLst>
      <p:ext uri="{F916B41E-30B4-492D-BCA0-86086AF17D2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a:extLst>
              <a:ext uri="{C5C58656-6D3E-4F7D-BFBE-93A33D5A33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CD4A72-1693-45A2-A60E-5FC913ED1957}"/>
              </a:ext>
            </a:extLst>
          </p:cNvPr>
          <p:cNvSpPr>
            <a:spLocks noGrp="1"/>
          </p:cNvSpPr>
          <p:nvPr>
            <p:ph type="sldNum" sz="quarter" idx="12"/>
          </p:nvPr>
        </p:nvSpPr>
        <p:spPr/>
        <p:txBody>
          <a:bodyPr rtlCol="0"/>
          <a:lstStyle/>
          <a:p>
            <a:r>
              <a:rPr lang="en-US" dirty="0"/>
              <a:t>&lt;#&gt;</a:t>
            </a:r>
          </a:p>
        </p:txBody>
      </p:sp>
      <p:sp>
        <p:nvSpPr>
          <p:cNvPr id="3" name="Footer Placeholder 2">
            <a:extLst>
              <a:ext uri="{295D26DD-414B-4EB4-BFC5-582BB4D697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CF5B2F-1BE8-42B5-9D4A-79240724BDC1}"/>
              </a:ext>
            </a:extLst>
          </p:cNvPr>
          <p:cNvSpPr>
            <a:spLocks noGrp="1"/>
          </p:cNvSpPr>
          <p:nvPr>
            <p:ph type="ftr" sz="quarter" idx="11"/>
          </p:nvPr>
        </p:nvSpPr>
        <p:spPr/>
        <p:txBody>
          <a:bodyPr rtlCol="0"/>
          <a:lstStyle/>
          <a:p>
            <a:r>
              <a:rPr lang="en-US" dirty="0"/>
              <a:t>Footer</a:t>
            </a:r>
          </a:p>
        </p:txBody>
      </p:sp>
      <p:sp>
        <p:nvSpPr>
          <p:cNvPr id="4" name="Date Placeholder 1">
            <a:extLst>
              <a:ext uri="{B0030DC9-6EAE-4749-A0D1-3401ADFC07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F2CFD7-C1A4-42E8-96BC-3C79B2FCCC4F}"/>
              </a:ext>
            </a:extLst>
          </p:cNvPr>
          <p:cNvSpPr>
            <a:spLocks noGrp="1"/>
          </p:cNvSpPr>
          <p:nvPr>
            <p:ph type="dt" sz="half" idx="10"/>
          </p:nvPr>
        </p:nvSpPr>
        <p:spPr/>
        <p:txBody>
          <a:bodyPr rtlCol="0"/>
          <a:lstStyle/>
          <a:p>
            <a:r>
              <a:rPr lang="en-US" dirty="0"/>
              <a:t>Date</a:t>
            </a:r>
          </a:p>
        </p:txBody>
      </p:sp>
    </p:spTree>
    <p:extLst>
      <p:ext uri="{4E562297-CBA7-4851-878D-D1683C17145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2" name="Group 1">
            <a:extLst>
              <a:ext uri="{316568DB-84B3-45C4-A995-E4FBF294AF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384258-F8AB-4FE0-AD15-A7FA2929661E}"/>
              </a:ext>
            </a:extLst>
          </p:cNvPr>
          <p:cNvGrpSpPr/>
          <p:nvPr/>
        </p:nvGrpSpPr>
        <p:grpSpPr>
          <a:xfrm>
            <a:off x="-685800" y="1071249"/>
            <a:ext cx="2013034" cy="4227618"/>
            <a:chOff x="1470" y="1450"/>
            <a:chExt cx="2013034" cy="4227618"/>
          </a:xfrm>
          <a:noFill/>
        </p:grpSpPr>
        <p:grpSp>
          <p:nvGrpSpPr>
            <p:cNvPr id="3" name="Group 2">
              <a:extLst>
                <a:ext uri="{8F5C1FC1-37F9-45D7-8B78-DAE6EA9454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BED764-9A58-4264-9E99-ABCDC58EDBC1}"/>
                </a:ext>
              </a:extLst>
            </p:cNvPr>
            <p:cNvGrpSpPr/>
            <p:nvPr/>
          </p:nvGrpSpPr>
          <p:grpSpPr>
            <a:xfrm>
              <a:off x="677720" y="557153"/>
              <a:ext cx="245725" cy="3657672"/>
              <a:chOff x="677720" y="557153"/>
              <a:chExt cx="245725" cy="3657672"/>
            </a:xfrm>
            <a:solidFill>
              <a:srgbClr val="519D44"/>
            </a:solidFill>
          </p:grpSpPr>
          <p:sp>
            <p:nvSpPr>
              <p:cNvPr id="4" name="Freeform: Shape 3">
                <a:extLst>
                  <a:ext uri="{B0A6A6D3-FFFD-490A-BB2E-123ECA72B4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3D3A43-A6B0-431A-ADDE-F2681AB95FCD}"/>
                  </a:ext>
                </a:extLst>
              </p:cNvPr>
              <p:cNvSpPr/>
              <p:nvPr/>
            </p:nvSpPr>
            <p:spPr>
              <a:xfrm>
                <a:off x="743672" y="3651566"/>
                <a:ext cx="170784" cy="563259"/>
              </a:xfrm>
              <a:custGeom>
                <a:avLst/>
                <a:gdLst/>
                <a:ahLst/>
                <a:cxnLst/>
                <a:rect l="0" t="0" r="r" b="b"/>
                <a:pathLst>
                  <a:path w="170784" h="563259">
                    <a:moveTo>
                      <a:pt x="24917" y="3250"/>
                    </a:moveTo>
                    <a:cubicBezTo>
                      <a:pt x="27408" y="55366"/>
                      <a:pt x="28000" y="100129"/>
                      <a:pt x="26694" y="137536"/>
                    </a:cubicBezTo>
                    <a:cubicBezTo>
                      <a:pt x="24734" y="193647"/>
                      <a:pt x="23984" y="304692"/>
                      <a:pt x="0" y="557295"/>
                    </a:cubicBezTo>
                    <a:lnTo>
                      <a:pt x="170784" y="563259"/>
                    </a:lnTo>
                    <a:cubicBezTo>
                      <a:pt x="158385" y="450033"/>
                      <a:pt x="151812" y="355594"/>
                      <a:pt x="151066" y="279943"/>
                    </a:cubicBezTo>
                    <a:cubicBezTo>
                      <a:pt x="149947" y="166466"/>
                      <a:pt x="153066" y="21666"/>
                      <a:pt x="155366" y="12899"/>
                    </a:cubicBezTo>
                    <a:cubicBezTo>
                      <a:pt x="133308" y="16071"/>
                      <a:pt x="112083" y="17302"/>
                      <a:pt x="91690" y="16590"/>
                    </a:cubicBezTo>
                    <a:cubicBezTo>
                      <a:pt x="61101" y="15522"/>
                      <a:pt x="28541" y="0"/>
                      <a:pt x="24917" y="3250"/>
                    </a:cubicBezTo>
                    <a:close/>
                  </a:path>
                </a:pathLst>
              </a:custGeom>
              <a:grpFill/>
            </p:spPr>
          </p:sp>
          <p:sp>
            <p:nvSpPr>
              <p:cNvPr id="5" name="Freeform: Shape 4">
                <a:extLst>
                  <a:ext uri="{9EC4C052-3121-453E-AA5D-D4186321C4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481313-F366-4D71-A912-881C3959B854}"/>
                  </a:ext>
                </a:extLst>
              </p:cNvPr>
              <p:cNvSpPr/>
              <p:nvPr/>
            </p:nvSpPr>
            <p:spPr>
              <a:xfrm>
                <a:off x="738983" y="2887673"/>
                <a:ext cx="184461" cy="778881"/>
              </a:xfrm>
              <a:custGeom>
                <a:avLst/>
                <a:gdLst/>
                <a:ahLst/>
                <a:cxnLst/>
                <a:rect l="0" t="0" r="r" b="b"/>
                <a:pathLst>
                  <a:path w="184462" h="778882">
                    <a:moveTo>
                      <a:pt x="26821" y="322712"/>
                    </a:moveTo>
                    <a:cubicBezTo>
                      <a:pt x="28478" y="474359"/>
                      <a:pt x="37889" y="658477"/>
                      <a:pt x="22833" y="714224"/>
                    </a:cubicBezTo>
                    <a:cubicBezTo>
                      <a:pt x="12795" y="751389"/>
                      <a:pt x="13903" y="767372"/>
                      <a:pt x="26157" y="762174"/>
                    </a:cubicBezTo>
                    <a:cubicBezTo>
                      <a:pt x="40245" y="760595"/>
                      <a:pt x="74225" y="776679"/>
                      <a:pt x="95979" y="777780"/>
                    </a:cubicBezTo>
                    <a:cubicBezTo>
                      <a:pt x="117733" y="778882"/>
                      <a:pt x="145587" y="773129"/>
                      <a:pt x="165024" y="767624"/>
                    </a:cubicBezTo>
                    <a:cubicBezTo>
                      <a:pt x="184462" y="762118"/>
                      <a:pt x="159948" y="744291"/>
                      <a:pt x="155567" y="723506"/>
                    </a:cubicBezTo>
                    <a:cubicBezTo>
                      <a:pt x="151186" y="702721"/>
                      <a:pt x="143929" y="609913"/>
                      <a:pt x="142799" y="546394"/>
                    </a:cubicBezTo>
                    <a:cubicBezTo>
                      <a:pt x="141669" y="482876"/>
                      <a:pt x="136698" y="308683"/>
                      <a:pt x="135151" y="217591"/>
                    </a:cubicBezTo>
                    <a:cubicBezTo>
                      <a:pt x="133604" y="126500"/>
                      <a:pt x="138982" y="12651"/>
                      <a:pt x="134271" y="7963"/>
                    </a:cubicBezTo>
                    <a:cubicBezTo>
                      <a:pt x="129560" y="3275"/>
                      <a:pt x="94198" y="15667"/>
                      <a:pt x="64379" y="12040"/>
                    </a:cubicBezTo>
                    <a:cubicBezTo>
                      <a:pt x="34561" y="8414"/>
                      <a:pt x="0" y="0"/>
                      <a:pt x="9112" y="41707"/>
                    </a:cubicBezTo>
                    <a:cubicBezTo>
                      <a:pt x="19813" y="127946"/>
                      <a:pt x="25716" y="221614"/>
                      <a:pt x="26821" y="322712"/>
                    </a:cubicBezTo>
                    <a:close/>
                  </a:path>
                </a:pathLst>
              </a:custGeom>
              <a:grpFill/>
            </p:spPr>
          </p:sp>
          <p:sp>
            <p:nvSpPr>
              <p:cNvPr id="6" name="Freeform: Shape 5">
                <a:extLst>
                  <a:ext uri="{28CC49BA-FFAF-4075-8101-C2545074461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F7626C-97C2-420E-ABEA-77B3C7E2A5AB}"/>
                  </a:ext>
                </a:extLst>
              </p:cNvPr>
              <p:cNvSpPr/>
              <p:nvPr/>
            </p:nvSpPr>
            <p:spPr>
              <a:xfrm>
                <a:off x="677720" y="1981986"/>
                <a:ext cx="203391" cy="912490"/>
              </a:xfrm>
              <a:custGeom>
                <a:avLst/>
                <a:gdLst/>
                <a:ahLst/>
                <a:cxnLst/>
                <a:rect l="0" t="0" r="r" b="b"/>
                <a:pathLst>
                  <a:path w="203392" h="912491">
                    <a:moveTo>
                      <a:pt x="30016" y="35530"/>
                    </a:moveTo>
                    <a:cubicBezTo>
                      <a:pt x="38949" y="50669"/>
                      <a:pt x="45394" y="86272"/>
                      <a:pt x="49349" y="142339"/>
                    </a:cubicBezTo>
                    <a:cubicBezTo>
                      <a:pt x="55282" y="226438"/>
                      <a:pt x="62735" y="350913"/>
                      <a:pt x="69100" y="511128"/>
                    </a:cubicBezTo>
                    <a:cubicBezTo>
                      <a:pt x="75466" y="671343"/>
                      <a:pt x="82888" y="793474"/>
                      <a:pt x="76985" y="837894"/>
                    </a:cubicBezTo>
                    <a:cubicBezTo>
                      <a:pt x="71082" y="882313"/>
                      <a:pt x="67308" y="885233"/>
                      <a:pt x="66771" y="892909"/>
                    </a:cubicBezTo>
                    <a:cubicBezTo>
                      <a:pt x="66234" y="900585"/>
                      <a:pt x="35230" y="906798"/>
                      <a:pt x="109775" y="909644"/>
                    </a:cubicBezTo>
                    <a:cubicBezTo>
                      <a:pt x="184319" y="912491"/>
                      <a:pt x="198767" y="896260"/>
                      <a:pt x="201080" y="884771"/>
                    </a:cubicBezTo>
                    <a:cubicBezTo>
                      <a:pt x="203392" y="873282"/>
                      <a:pt x="189565" y="872868"/>
                      <a:pt x="190814" y="851755"/>
                    </a:cubicBezTo>
                    <a:cubicBezTo>
                      <a:pt x="189964" y="753314"/>
                      <a:pt x="188531" y="697043"/>
                      <a:pt x="186515" y="682943"/>
                    </a:cubicBezTo>
                    <a:cubicBezTo>
                      <a:pt x="183492" y="661794"/>
                      <a:pt x="170585" y="476001"/>
                      <a:pt x="166591" y="347643"/>
                    </a:cubicBezTo>
                    <a:cubicBezTo>
                      <a:pt x="162597" y="219284"/>
                      <a:pt x="165316" y="115372"/>
                      <a:pt x="167764" y="80353"/>
                    </a:cubicBezTo>
                    <a:cubicBezTo>
                      <a:pt x="170213" y="45333"/>
                      <a:pt x="190333" y="14946"/>
                      <a:pt x="162856" y="8889"/>
                    </a:cubicBezTo>
                    <a:cubicBezTo>
                      <a:pt x="135378" y="2832"/>
                      <a:pt x="120878" y="0"/>
                      <a:pt x="91908" y="6508"/>
                    </a:cubicBezTo>
                    <a:cubicBezTo>
                      <a:pt x="62938" y="13017"/>
                      <a:pt x="47588" y="6864"/>
                      <a:pt x="39956" y="4694"/>
                    </a:cubicBezTo>
                    <a:cubicBezTo>
                      <a:pt x="32324" y="2524"/>
                      <a:pt x="0" y="6963"/>
                      <a:pt x="30016" y="35530"/>
                    </a:cubicBezTo>
                    <a:close/>
                  </a:path>
                </a:pathLst>
              </a:custGeom>
              <a:grpFill/>
            </p:spPr>
          </p:sp>
          <p:sp>
            <p:nvSpPr>
              <p:cNvPr id="7" name="Freeform: Shape 6">
                <a:extLst>
                  <a:ext uri="{4447B86F-BA38-4149-A97E-44EB6AE215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20C660-0B17-461F-ACEA-2B2D1B2F25C2}"/>
                  </a:ext>
                </a:extLst>
              </p:cNvPr>
              <p:cNvSpPr/>
              <p:nvPr/>
            </p:nvSpPr>
            <p:spPr>
              <a:xfrm>
                <a:off x="688978" y="1153281"/>
                <a:ext cx="162368" cy="841217"/>
              </a:xfrm>
              <a:custGeom>
                <a:avLst/>
                <a:gdLst/>
                <a:ahLst/>
                <a:cxnLst/>
                <a:rect l="0" t="0" r="r" b="b"/>
                <a:pathLst>
                  <a:path w="162368" h="841218">
                    <a:moveTo>
                      <a:pt x="20869" y="731021"/>
                    </a:moveTo>
                    <a:cubicBezTo>
                      <a:pt x="15620" y="776886"/>
                      <a:pt x="0" y="824563"/>
                      <a:pt x="12758" y="824991"/>
                    </a:cubicBezTo>
                    <a:cubicBezTo>
                      <a:pt x="27500" y="841218"/>
                      <a:pt x="62127" y="817189"/>
                      <a:pt x="111061" y="823597"/>
                    </a:cubicBezTo>
                    <a:cubicBezTo>
                      <a:pt x="159996" y="830005"/>
                      <a:pt x="162368" y="835736"/>
                      <a:pt x="158554" y="818985"/>
                    </a:cubicBezTo>
                    <a:cubicBezTo>
                      <a:pt x="157021" y="812249"/>
                      <a:pt x="152529" y="794482"/>
                      <a:pt x="150418" y="769923"/>
                    </a:cubicBezTo>
                    <a:cubicBezTo>
                      <a:pt x="147281" y="733416"/>
                      <a:pt x="144359" y="687714"/>
                      <a:pt x="141170" y="618142"/>
                    </a:cubicBezTo>
                    <a:cubicBezTo>
                      <a:pt x="136392" y="513903"/>
                      <a:pt x="135099" y="272673"/>
                      <a:pt x="134876" y="186685"/>
                    </a:cubicBezTo>
                    <a:cubicBezTo>
                      <a:pt x="134728" y="129360"/>
                      <a:pt x="136297" y="69405"/>
                      <a:pt x="139584" y="6821"/>
                    </a:cubicBezTo>
                    <a:cubicBezTo>
                      <a:pt x="128910" y="8247"/>
                      <a:pt x="114655" y="8751"/>
                      <a:pt x="96819" y="8334"/>
                    </a:cubicBezTo>
                    <a:cubicBezTo>
                      <a:pt x="70064" y="7708"/>
                      <a:pt x="52388" y="6372"/>
                      <a:pt x="42638" y="3186"/>
                    </a:cubicBezTo>
                    <a:cubicBezTo>
                      <a:pt x="32888" y="0"/>
                      <a:pt x="37972" y="8396"/>
                      <a:pt x="38285" y="25014"/>
                    </a:cubicBezTo>
                    <a:cubicBezTo>
                      <a:pt x="38493" y="36093"/>
                      <a:pt x="38195" y="113705"/>
                      <a:pt x="37392" y="257852"/>
                    </a:cubicBezTo>
                    <a:cubicBezTo>
                      <a:pt x="29876" y="542722"/>
                      <a:pt x="24368" y="700445"/>
                      <a:pt x="20869" y="731021"/>
                    </a:cubicBezTo>
                    <a:close/>
                  </a:path>
                </a:pathLst>
              </a:custGeom>
              <a:grpFill/>
            </p:spPr>
          </p:sp>
          <p:sp>
            <p:nvSpPr>
              <p:cNvPr id="8" name="Freeform: Shape 7">
                <a:extLst>
                  <a:ext uri="{99B73457-942D-4ECB-97A1-212B6ED86F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73CFD2-F551-4E59-B685-BD93799D5656}"/>
                  </a:ext>
                </a:extLst>
              </p:cNvPr>
              <p:cNvSpPr/>
              <p:nvPr/>
            </p:nvSpPr>
            <p:spPr>
              <a:xfrm>
                <a:off x="718971" y="557153"/>
                <a:ext cx="108641" cy="599625"/>
              </a:xfrm>
              <a:custGeom>
                <a:avLst/>
                <a:gdLst/>
                <a:ahLst/>
                <a:cxnLst/>
                <a:rect l="0" t="0" r="r" b="b"/>
                <a:pathLst>
                  <a:path w="108641" h="599625">
                    <a:moveTo>
                      <a:pt x="16501" y="501532"/>
                    </a:moveTo>
                    <a:lnTo>
                      <a:pt x="13577" y="585274"/>
                    </a:lnTo>
                    <a:cubicBezTo>
                      <a:pt x="11157" y="593427"/>
                      <a:pt x="20673" y="597436"/>
                      <a:pt x="42123" y="597302"/>
                    </a:cubicBezTo>
                    <a:cubicBezTo>
                      <a:pt x="74298" y="597102"/>
                      <a:pt x="96640" y="596558"/>
                      <a:pt x="102641" y="598092"/>
                    </a:cubicBezTo>
                    <a:cubicBezTo>
                      <a:pt x="108641" y="599625"/>
                      <a:pt x="106668" y="599314"/>
                      <a:pt x="103652" y="569134"/>
                    </a:cubicBezTo>
                    <a:cubicBezTo>
                      <a:pt x="101641" y="549014"/>
                      <a:pt x="97382" y="478031"/>
                      <a:pt x="90874" y="356183"/>
                    </a:cubicBezTo>
                    <a:lnTo>
                      <a:pt x="78536" y="122662"/>
                    </a:lnTo>
                    <a:lnTo>
                      <a:pt x="71383" y="8331"/>
                    </a:lnTo>
                    <a:lnTo>
                      <a:pt x="78565" y="4545"/>
                    </a:lnTo>
                    <a:cubicBezTo>
                      <a:pt x="77912" y="1432"/>
                      <a:pt x="72715" y="0"/>
                      <a:pt x="62973" y="249"/>
                    </a:cubicBezTo>
                    <a:cubicBezTo>
                      <a:pt x="53230" y="499"/>
                      <a:pt x="43543" y="1411"/>
                      <a:pt x="33911" y="2985"/>
                    </a:cubicBezTo>
                    <a:lnTo>
                      <a:pt x="18260" y="6476"/>
                    </a:lnTo>
                    <a:lnTo>
                      <a:pt x="5585" y="6033"/>
                    </a:lnTo>
                    <a:cubicBezTo>
                      <a:pt x="115" y="10358"/>
                      <a:pt x="0" y="13642"/>
                      <a:pt x="5241" y="15885"/>
                    </a:cubicBezTo>
                    <a:cubicBezTo>
                      <a:pt x="10482" y="18128"/>
                      <a:pt x="13628" y="49173"/>
                      <a:pt x="14679" y="109021"/>
                    </a:cubicBezTo>
                    <a:lnTo>
                      <a:pt x="19252" y="422746"/>
                    </a:lnTo>
                    <a:lnTo>
                      <a:pt x="16501" y="501532"/>
                    </a:lnTo>
                    <a:close/>
                  </a:path>
                </a:pathLst>
              </a:custGeom>
              <a:grpFill/>
            </p:spPr>
          </p:sp>
        </p:grpSp>
        <p:grpSp>
          <p:nvGrpSpPr>
            <p:cNvPr id="9" name="Group 8">
              <a:extLst>
                <a:ext uri="{8316759D-8B2A-462D-BC97-929D9A96B7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67F90B-8557-4AF1-97DD-C3EF7953767C}"/>
                </a:ext>
              </a:extLst>
            </p:cNvPr>
            <p:cNvGrpSpPr/>
            <p:nvPr/>
          </p:nvGrpSpPr>
          <p:grpSpPr>
            <a:xfrm>
              <a:off x="498953" y="366956"/>
              <a:ext cx="201500" cy="3659910"/>
              <a:chOff x="498953" y="366956"/>
              <a:chExt cx="201500" cy="3659910"/>
            </a:xfrm>
            <a:solidFill>
              <a:srgbClr val="519D44"/>
            </a:solidFill>
          </p:grpSpPr>
          <p:sp>
            <p:nvSpPr>
              <p:cNvPr id="10" name="Freeform: Shape 9">
                <a:extLst>
                  <a:ext uri="{6B5CCA8A-06CF-4E14-BA19-B0148344219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D4512B1-24A0-42F2-A686-92732721F23F}"/>
                  </a:ext>
                </a:extLst>
              </p:cNvPr>
              <p:cNvSpPr/>
              <p:nvPr/>
            </p:nvSpPr>
            <p:spPr>
              <a:xfrm>
                <a:off x="498953" y="3458986"/>
                <a:ext cx="174270" cy="567879"/>
              </a:xfrm>
              <a:custGeom>
                <a:avLst/>
                <a:gdLst/>
                <a:ahLst/>
                <a:cxnLst/>
                <a:rect l="0" t="0" r="r" b="b"/>
                <a:pathLst>
                  <a:path w="174270" h="567880">
                    <a:moveTo>
                      <a:pt x="44238" y="3121"/>
                    </a:moveTo>
                    <a:cubicBezTo>
                      <a:pt x="44908" y="55293"/>
                      <a:pt x="43938" y="100049"/>
                      <a:pt x="41327" y="137388"/>
                    </a:cubicBezTo>
                    <a:cubicBezTo>
                      <a:pt x="37410" y="193397"/>
                      <a:pt x="32785" y="304347"/>
                      <a:pt x="0" y="555959"/>
                    </a:cubicBezTo>
                    <a:lnTo>
                      <a:pt x="170472" y="567880"/>
                    </a:lnTo>
                    <a:cubicBezTo>
                      <a:pt x="162032" y="454290"/>
                      <a:pt x="158759" y="359679"/>
                      <a:pt x="160654" y="284048"/>
                    </a:cubicBezTo>
                    <a:cubicBezTo>
                      <a:pt x="163495" y="170601"/>
                      <a:pt x="171666" y="25998"/>
                      <a:pt x="174270" y="17316"/>
                    </a:cubicBezTo>
                    <a:cubicBezTo>
                      <a:pt x="152115" y="19718"/>
                      <a:pt x="130860" y="20207"/>
                      <a:pt x="110505" y="18783"/>
                    </a:cubicBezTo>
                    <a:cubicBezTo>
                      <a:pt x="79972" y="16648"/>
                      <a:pt x="47973" y="0"/>
                      <a:pt x="44238" y="3121"/>
                    </a:cubicBezTo>
                    <a:close/>
                  </a:path>
                </a:pathLst>
              </a:custGeom>
              <a:grpFill/>
            </p:spPr>
          </p:sp>
          <p:sp>
            <p:nvSpPr>
              <p:cNvPr id="11" name="Freeform: Shape 10">
                <a:extLst>
                  <a:ext uri="{F153BD34-18FF-4BA0-9485-115DC6E93D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602187-E838-4040-8DD6-04A0A4FE932B}"/>
                  </a:ext>
                </a:extLst>
              </p:cNvPr>
              <p:cNvSpPr/>
              <p:nvPr/>
            </p:nvSpPr>
            <p:spPr>
              <a:xfrm>
                <a:off x="526940" y="2694398"/>
                <a:ext cx="171187" cy="782515"/>
              </a:xfrm>
              <a:custGeom>
                <a:avLst/>
                <a:gdLst/>
                <a:ahLst/>
                <a:cxnLst/>
                <a:rect l="0" t="0" r="r" b="b"/>
                <a:pathLst>
                  <a:path w="171188" h="782516">
                    <a:moveTo>
                      <a:pt x="28978" y="323451"/>
                    </a:moveTo>
                    <a:cubicBezTo>
                      <a:pt x="25342" y="475064"/>
                      <a:pt x="28321" y="659398"/>
                      <a:pt x="11328" y="714586"/>
                    </a:cubicBezTo>
                    <a:cubicBezTo>
                      <a:pt x="0" y="751378"/>
                      <a:pt x="550" y="767390"/>
                      <a:pt x="12978" y="762623"/>
                    </a:cubicBezTo>
                    <a:cubicBezTo>
                      <a:pt x="27112" y="761536"/>
                      <a:pt x="60510" y="778796"/>
                      <a:pt x="82212" y="780656"/>
                    </a:cubicBezTo>
                    <a:cubicBezTo>
                      <a:pt x="103914" y="782516"/>
                      <a:pt x="131952" y="777739"/>
                      <a:pt x="151570" y="772915"/>
                    </a:cubicBezTo>
                    <a:cubicBezTo>
                      <a:pt x="171188" y="768092"/>
                      <a:pt x="147311" y="749419"/>
                      <a:pt x="143658" y="728494"/>
                    </a:cubicBezTo>
                    <a:cubicBezTo>
                      <a:pt x="140005" y="707569"/>
                      <a:pt x="135991" y="614564"/>
                      <a:pt x="137079" y="551045"/>
                    </a:cubicBezTo>
                    <a:cubicBezTo>
                      <a:pt x="138167" y="487526"/>
                      <a:pt x="139277" y="313266"/>
                      <a:pt x="140911" y="222175"/>
                    </a:cubicBezTo>
                    <a:cubicBezTo>
                      <a:pt x="142544" y="131085"/>
                      <a:pt x="151892" y="17494"/>
                      <a:pt x="147347" y="12645"/>
                    </a:cubicBezTo>
                    <a:cubicBezTo>
                      <a:pt x="142803" y="7795"/>
                      <a:pt x="107030" y="18945"/>
                      <a:pt x="77356" y="14280"/>
                    </a:cubicBezTo>
                    <a:cubicBezTo>
                      <a:pt x="47682" y="9615"/>
                      <a:pt x="13436" y="0"/>
                      <a:pt x="21087" y="41999"/>
                    </a:cubicBezTo>
                    <a:cubicBezTo>
                      <a:pt x="28772" y="128559"/>
                      <a:pt x="31402" y="222376"/>
                      <a:pt x="28978" y="323451"/>
                    </a:cubicBezTo>
                    <a:close/>
                  </a:path>
                </a:pathLst>
              </a:custGeom>
              <a:grpFill/>
            </p:spPr>
          </p:sp>
          <p:sp>
            <p:nvSpPr>
              <p:cNvPr id="12" name="Freeform: Shape 11">
                <a:extLst>
                  <a:ext uri="{FA023634-53FB-4034-919B-1A1F5E9240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32AA8E-A746-4ACD-98AA-071BDB6CDAB6}"/>
                  </a:ext>
                </a:extLst>
              </p:cNvPr>
              <p:cNvSpPr/>
              <p:nvPr/>
            </p:nvSpPr>
            <p:spPr>
              <a:xfrm>
                <a:off x="510515" y="1790776"/>
                <a:ext cx="189938" cy="914717"/>
              </a:xfrm>
              <a:custGeom>
                <a:avLst/>
                <a:gdLst/>
                <a:ahLst/>
                <a:cxnLst/>
                <a:rect l="0" t="0" r="r" b="b"/>
                <a:pathLst>
                  <a:path w="189939" h="914717">
                    <a:moveTo>
                      <a:pt x="29001" y="32905"/>
                    </a:moveTo>
                    <a:cubicBezTo>
                      <a:pt x="37400" y="48347"/>
                      <a:pt x="42598" y="84154"/>
                      <a:pt x="44594" y="140324"/>
                    </a:cubicBezTo>
                    <a:cubicBezTo>
                      <a:pt x="47589" y="224579"/>
                      <a:pt x="50693" y="349238"/>
                      <a:pt x="51463" y="509578"/>
                    </a:cubicBezTo>
                    <a:cubicBezTo>
                      <a:pt x="52234" y="669917"/>
                      <a:pt x="55388" y="792233"/>
                      <a:pt x="47939" y="836419"/>
                    </a:cubicBezTo>
                    <a:cubicBezTo>
                      <a:pt x="40489" y="880606"/>
                      <a:pt x="36615" y="883393"/>
                      <a:pt x="35811" y="891045"/>
                    </a:cubicBezTo>
                    <a:cubicBezTo>
                      <a:pt x="35007" y="898698"/>
                      <a:pt x="3805" y="903825"/>
                      <a:pt x="78205" y="909271"/>
                    </a:cubicBezTo>
                    <a:cubicBezTo>
                      <a:pt x="152604" y="914717"/>
                      <a:pt x="167610" y="899001"/>
                      <a:pt x="170322" y="887599"/>
                    </a:cubicBezTo>
                    <a:cubicBezTo>
                      <a:pt x="173034" y="876198"/>
                      <a:pt x="159230" y="875301"/>
                      <a:pt x="161215" y="854246"/>
                    </a:cubicBezTo>
                    <a:cubicBezTo>
                      <a:pt x="163801" y="755834"/>
                      <a:pt x="164332" y="699547"/>
                      <a:pt x="162810" y="685386"/>
                    </a:cubicBezTo>
                    <a:cubicBezTo>
                      <a:pt x="160527" y="664144"/>
                      <a:pt x="154112" y="478014"/>
                      <a:pt x="154600" y="349595"/>
                    </a:cubicBezTo>
                    <a:cubicBezTo>
                      <a:pt x="155088" y="221175"/>
                      <a:pt x="161432" y="117421"/>
                      <a:pt x="165101" y="82508"/>
                    </a:cubicBezTo>
                    <a:cubicBezTo>
                      <a:pt x="168770" y="47596"/>
                      <a:pt x="189939" y="17929"/>
                      <a:pt x="162689" y="10917"/>
                    </a:cubicBezTo>
                    <a:cubicBezTo>
                      <a:pt x="135439" y="3905"/>
                      <a:pt x="121048" y="568"/>
                      <a:pt x="91868" y="6062"/>
                    </a:cubicBezTo>
                    <a:cubicBezTo>
                      <a:pt x="62689" y="11555"/>
                      <a:pt x="47563" y="4870"/>
                      <a:pt x="40011" y="2435"/>
                    </a:cubicBezTo>
                    <a:cubicBezTo>
                      <a:pt x="32459" y="0"/>
                      <a:pt x="0" y="3309"/>
                      <a:pt x="29001" y="32905"/>
                    </a:cubicBezTo>
                    <a:close/>
                  </a:path>
                </a:pathLst>
              </a:custGeom>
              <a:grpFill/>
            </p:spPr>
          </p:sp>
          <p:sp>
            <p:nvSpPr>
              <p:cNvPr id="13" name="Freeform: Shape 12">
                <a:extLst>
                  <a:ext uri="{0E855FDE-3CDD-44B8-BF3F-88F0A4A11C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6D100E-3887-404E-80B9-3B57F4B94F5F}"/>
                  </a:ext>
                </a:extLst>
              </p:cNvPr>
              <p:cNvSpPr/>
              <p:nvPr/>
            </p:nvSpPr>
            <p:spPr>
              <a:xfrm>
                <a:off x="522154" y="960465"/>
                <a:ext cx="168037" cy="840517"/>
              </a:xfrm>
              <a:custGeom>
                <a:avLst/>
                <a:gdLst/>
                <a:ahLst/>
                <a:cxnLst/>
                <a:rect l="0" t="0" r="r" b="b"/>
                <a:pathLst>
                  <a:path w="168038" h="840517">
                    <a:moveTo>
                      <a:pt x="24121" y="730156"/>
                    </a:moveTo>
                    <a:cubicBezTo>
                      <a:pt x="17274" y="775810"/>
                      <a:pt x="0" y="822913"/>
                      <a:pt x="12735" y="823786"/>
                    </a:cubicBezTo>
                    <a:cubicBezTo>
                      <a:pt x="26902" y="840517"/>
                      <a:pt x="62347" y="817711"/>
                      <a:pt x="111028" y="825823"/>
                    </a:cubicBezTo>
                    <a:cubicBezTo>
                      <a:pt x="159708" y="833935"/>
                      <a:pt x="161879" y="839746"/>
                      <a:pt x="158652" y="822872"/>
                    </a:cubicBezTo>
                    <a:cubicBezTo>
                      <a:pt x="157355" y="816086"/>
                      <a:pt x="153486" y="798173"/>
                      <a:pt x="152234" y="773556"/>
                    </a:cubicBezTo>
                    <a:cubicBezTo>
                      <a:pt x="150373" y="736962"/>
                      <a:pt x="149047" y="691186"/>
                      <a:pt x="148288" y="621545"/>
                    </a:cubicBezTo>
                    <a:cubicBezTo>
                      <a:pt x="147150" y="517203"/>
                      <a:pt x="154278" y="276074"/>
                      <a:pt x="157056" y="190131"/>
                    </a:cubicBezTo>
                    <a:cubicBezTo>
                      <a:pt x="158908" y="132835"/>
                      <a:pt x="162568" y="72972"/>
                      <a:pt x="168038" y="10541"/>
                    </a:cubicBezTo>
                    <a:cubicBezTo>
                      <a:pt x="157320" y="11593"/>
                      <a:pt x="143056" y="11599"/>
                      <a:pt x="125246" y="10560"/>
                    </a:cubicBezTo>
                    <a:cubicBezTo>
                      <a:pt x="98529" y="9000"/>
                      <a:pt x="80910" y="7048"/>
                      <a:pt x="71278" y="3524"/>
                    </a:cubicBezTo>
                    <a:cubicBezTo>
                      <a:pt x="61645" y="0"/>
                      <a:pt x="66433" y="8568"/>
                      <a:pt x="66165" y="25187"/>
                    </a:cubicBezTo>
                    <a:cubicBezTo>
                      <a:pt x="65987" y="36266"/>
                      <a:pt x="62981" y="113821"/>
                      <a:pt x="57148" y="257852"/>
                    </a:cubicBezTo>
                    <a:cubicBezTo>
                      <a:pt x="39694" y="542286"/>
                      <a:pt x="28685" y="699721"/>
                      <a:pt x="24121" y="730156"/>
                    </a:cubicBezTo>
                    <a:close/>
                  </a:path>
                </a:pathLst>
              </a:custGeom>
              <a:grpFill/>
            </p:spPr>
          </p:sp>
          <p:sp>
            <p:nvSpPr>
              <p:cNvPr id="14" name="Freeform: Shape 13">
                <a:extLst>
                  <a:ext uri="{7D536950-DBAC-4064-81D4-252D983746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50FBE0-10D1-4580-BBD4-74FB428B1934}"/>
                  </a:ext>
                </a:extLst>
              </p:cNvPr>
              <p:cNvSpPr/>
              <p:nvPr/>
            </p:nvSpPr>
            <p:spPr>
              <a:xfrm>
                <a:off x="592150" y="366956"/>
                <a:ext cx="97208" cy="600695"/>
              </a:xfrm>
              <a:custGeom>
                <a:avLst/>
                <a:gdLst/>
                <a:ahLst/>
                <a:cxnLst/>
                <a:rect l="0" t="0" r="r" b="b"/>
                <a:pathLst>
                  <a:path w="97208" h="600696">
                    <a:moveTo>
                      <a:pt x="8548" y="499447"/>
                    </a:moveTo>
                    <a:lnTo>
                      <a:pt x="2702" y="583035"/>
                    </a:lnTo>
                    <a:cubicBezTo>
                      <a:pt x="0" y="591098"/>
                      <a:pt x="9370" y="595437"/>
                      <a:pt x="30812" y="596053"/>
                    </a:cubicBezTo>
                    <a:cubicBezTo>
                      <a:pt x="62974" y="596975"/>
                      <a:pt x="85322" y="597212"/>
                      <a:pt x="91265" y="598954"/>
                    </a:cubicBezTo>
                    <a:cubicBezTo>
                      <a:pt x="97208" y="600696"/>
                      <a:pt x="95247" y="600316"/>
                      <a:pt x="93286" y="570049"/>
                    </a:cubicBezTo>
                    <a:cubicBezTo>
                      <a:pt x="91979" y="549871"/>
                      <a:pt x="90199" y="478782"/>
                      <a:pt x="87948" y="356782"/>
                    </a:cubicBezTo>
                    <a:lnTo>
                      <a:pt x="83767" y="122972"/>
                    </a:lnTo>
                    <a:lnTo>
                      <a:pt x="80609" y="8461"/>
                    </a:lnTo>
                    <a:lnTo>
                      <a:pt x="87919" y="4928"/>
                    </a:lnTo>
                    <a:cubicBezTo>
                      <a:pt x="87375" y="1794"/>
                      <a:pt x="82230" y="182"/>
                      <a:pt x="72485" y="91"/>
                    </a:cubicBezTo>
                    <a:cubicBezTo>
                      <a:pt x="62740" y="0"/>
                      <a:pt x="53027" y="573"/>
                      <a:pt x="43346" y="1811"/>
                    </a:cubicBezTo>
                    <a:lnTo>
                      <a:pt x="27582" y="4753"/>
                    </a:lnTo>
                    <a:lnTo>
                      <a:pt x="14931" y="3869"/>
                    </a:lnTo>
                    <a:cubicBezTo>
                      <a:pt x="9313" y="8000"/>
                      <a:pt x="9084" y="11277"/>
                      <a:pt x="14243" y="13702"/>
                    </a:cubicBezTo>
                    <a:cubicBezTo>
                      <a:pt x="19403" y="16127"/>
                      <a:pt x="21463" y="47263"/>
                      <a:pt x="20425" y="107111"/>
                    </a:cubicBezTo>
                    <a:lnTo>
                      <a:pt x="14047" y="420804"/>
                    </a:lnTo>
                    <a:lnTo>
                      <a:pt x="8548" y="499447"/>
                    </a:lnTo>
                    <a:close/>
                  </a:path>
                </a:pathLst>
              </a:custGeom>
              <a:grpFill/>
            </p:spPr>
          </p:sp>
        </p:grpSp>
        <p:grpSp>
          <p:nvGrpSpPr>
            <p:cNvPr id="15" name="Group 14">
              <a:extLst>
                <a:ext uri="{EF895BD4-D53D-456D-AA6E-43E7B2A6A0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EBC99A-EEBB-4134-848A-AFE4B78514EC}"/>
                </a:ext>
              </a:extLst>
            </p:cNvPr>
            <p:cNvGrpSpPr/>
            <p:nvPr/>
          </p:nvGrpSpPr>
          <p:grpSpPr>
            <a:xfrm>
              <a:off x="648471" y="2184511"/>
              <a:ext cx="1366033" cy="1967407"/>
              <a:chOff x="648471" y="2184511"/>
              <a:chExt cx="1366033" cy="1967407"/>
            </a:xfrm>
            <a:grpFill/>
          </p:grpSpPr>
          <p:sp>
            <p:nvSpPr>
              <p:cNvPr id="16" name="Freeform: Shape 15">
                <a:extLst>
                  <a:ext uri="{BE4F02E7-8A10-4848-8A42-B39CF29460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8C94B0-504A-4D51-88BB-F714EC3A6F32}"/>
                  </a:ext>
                </a:extLst>
              </p:cNvPr>
              <p:cNvSpPr/>
              <p:nvPr/>
            </p:nvSpPr>
            <p:spPr>
              <a:xfrm>
                <a:off x="933844" y="2707270"/>
                <a:ext cx="72402" cy="973080"/>
              </a:xfrm>
              <a:custGeom>
                <a:avLst/>
                <a:gdLst/>
                <a:ahLst/>
                <a:cxnLst/>
                <a:rect l="0" t="0" r="r" b="b"/>
                <a:pathLst>
                  <a:path w="72403" h="973081">
                    <a:moveTo>
                      <a:pt x="0" y="973081"/>
                    </a:moveTo>
                    <a:cubicBezTo>
                      <a:pt x="54998" y="687883"/>
                      <a:pt x="72403" y="459314"/>
                      <a:pt x="52214" y="287373"/>
                    </a:cubicBezTo>
                    <a:cubicBezTo>
                      <a:pt x="28464" y="150736"/>
                      <a:pt x="13150" y="54945"/>
                      <a:pt x="6273" y="0"/>
                    </a:cubicBezTo>
                  </a:path>
                </a:pathLst>
              </a:custGeom>
              <a:grpFill/>
              <a:ln w="19050">
                <a:solidFill>
                  <a:srgbClr val="41832D"/>
                </a:solidFill>
                <a:prstDash val="solid"/>
              </a:ln>
            </p:spPr>
          </p:sp>
          <p:sp>
            <p:nvSpPr>
              <p:cNvPr id="17" name="Freeform: Shape 16">
                <a:extLst>
                  <a:ext uri="{41AF4A14-5602-4EDA-BAB2-6160E0A20E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830F9C-E37F-4822-8125-F1C02403F92F}"/>
                  </a:ext>
                </a:extLst>
              </p:cNvPr>
              <p:cNvSpPr/>
              <p:nvPr/>
            </p:nvSpPr>
            <p:spPr>
              <a:xfrm>
                <a:off x="994436" y="2487001"/>
                <a:ext cx="379952" cy="707766"/>
              </a:xfrm>
              <a:custGeom>
                <a:avLst/>
                <a:gdLst/>
                <a:ahLst/>
                <a:cxnLst/>
                <a:rect l="0" t="0" r="r" b="b"/>
                <a:pathLst>
                  <a:path w="379953" h="707766">
                    <a:moveTo>
                      <a:pt x="125577" y="261977"/>
                    </a:moveTo>
                    <a:cubicBezTo>
                      <a:pt x="257751" y="116684"/>
                      <a:pt x="342543" y="29358"/>
                      <a:pt x="379953" y="0"/>
                    </a:cubicBezTo>
                    <a:moveTo>
                      <a:pt x="3752" y="707766"/>
                    </a:moveTo>
                    <a:cubicBezTo>
                      <a:pt x="19575" y="653299"/>
                      <a:pt x="53544" y="608516"/>
                      <a:pt x="105660" y="573417"/>
                    </a:cubicBezTo>
                    <a:moveTo>
                      <a:pt x="0" y="539881"/>
                    </a:moveTo>
                    <a:lnTo>
                      <a:pt x="227293" y="41515"/>
                    </a:lnTo>
                  </a:path>
                </a:pathLst>
              </a:custGeom>
              <a:grpFill/>
              <a:ln>
                <a:solidFill>
                  <a:srgbClr val="41832D"/>
                </a:solidFill>
                <a:prstDash val="solid"/>
              </a:ln>
            </p:spPr>
          </p:sp>
          <p:sp>
            <p:nvSpPr>
              <p:cNvPr id="18" name="Freeform: Shape 17">
                <a:extLst>
                  <a:ext uri="{0359A056-92F7-4C0B-80BC-67035764DB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AA5C42-6337-4276-9ECD-2A57B06EB59D}"/>
                  </a:ext>
                </a:extLst>
              </p:cNvPr>
              <p:cNvSpPr/>
              <p:nvPr/>
            </p:nvSpPr>
            <p:spPr>
              <a:xfrm>
                <a:off x="980474" y="3679214"/>
                <a:ext cx="218972" cy="396854"/>
              </a:xfrm>
              <a:custGeom>
                <a:avLst/>
                <a:gdLst/>
                <a:ahLst/>
                <a:cxnLst/>
                <a:rect l="0" t="0" r="r" b="b"/>
                <a:pathLst>
                  <a:path w="218973" h="396854">
                    <a:moveTo>
                      <a:pt x="0" y="14432"/>
                    </a:moveTo>
                    <a:cubicBezTo>
                      <a:pt x="22001" y="78801"/>
                      <a:pt x="44908" y="127241"/>
                      <a:pt x="68721" y="159752"/>
                    </a:cubicBezTo>
                    <a:cubicBezTo>
                      <a:pt x="104440" y="208517"/>
                      <a:pt x="129254" y="236102"/>
                      <a:pt x="174380" y="308870"/>
                    </a:cubicBezTo>
                    <a:cubicBezTo>
                      <a:pt x="204464" y="357381"/>
                      <a:pt x="218973" y="386710"/>
                      <a:pt x="217906" y="396854"/>
                    </a:cubicBezTo>
                    <a:cubicBezTo>
                      <a:pt x="216464" y="292698"/>
                      <a:pt x="183121" y="181386"/>
                      <a:pt x="117877" y="62919"/>
                    </a:cubicBezTo>
                    <a:cubicBezTo>
                      <a:pt x="88103" y="17926"/>
                      <a:pt x="51730" y="0"/>
                      <a:pt x="8759" y="9142"/>
                    </a:cubicBezTo>
                    <a:lnTo>
                      <a:pt x="0" y="14432"/>
                    </a:lnTo>
                    <a:close/>
                  </a:path>
                </a:pathLst>
              </a:custGeom>
              <a:solidFill>
                <a:srgbClr val="8FC55D"/>
              </a:solidFill>
            </p:spPr>
          </p:sp>
          <p:sp>
            <p:nvSpPr>
              <p:cNvPr id="19" name="Freeform: Shape 18">
                <a:extLst>
                  <a:ext uri="{1B1DA95E-5517-4DBF-B5D0-CB96E200FB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6478D3-97D8-49E2-99A1-1FE3EFDA2323}"/>
                  </a:ext>
                </a:extLst>
              </p:cNvPr>
              <p:cNvSpPr/>
              <p:nvPr/>
            </p:nvSpPr>
            <p:spPr>
              <a:xfrm>
                <a:off x="843220" y="3642848"/>
                <a:ext cx="156680" cy="509069"/>
              </a:xfrm>
              <a:custGeom>
                <a:avLst/>
                <a:gdLst/>
                <a:ahLst/>
                <a:cxnLst/>
                <a:rect l="0" t="0" r="r" b="b"/>
                <a:pathLst>
                  <a:path w="156680" h="509070">
                    <a:moveTo>
                      <a:pt x="69390" y="509070"/>
                    </a:moveTo>
                    <a:cubicBezTo>
                      <a:pt x="69534" y="507704"/>
                      <a:pt x="74371" y="461680"/>
                      <a:pt x="83902" y="370997"/>
                    </a:cubicBezTo>
                    <a:cubicBezTo>
                      <a:pt x="89451" y="318208"/>
                      <a:pt x="140707" y="154601"/>
                      <a:pt x="146906" y="111625"/>
                    </a:cubicBezTo>
                    <a:cubicBezTo>
                      <a:pt x="156680" y="43861"/>
                      <a:pt x="142513" y="6272"/>
                      <a:pt x="91726" y="25950"/>
                    </a:cubicBezTo>
                    <a:cubicBezTo>
                      <a:pt x="84160" y="16200"/>
                      <a:pt x="51561" y="0"/>
                      <a:pt x="36286" y="34578"/>
                    </a:cubicBezTo>
                    <a:cubicBezTo>
                      <a:pt x="17004" y="78230"/>
                      <a:pt x="0" y="189603"/>
                      <a:pt x="8191" y="247025"/>
                    </a:cubicBezTo>
                    <a:cubicBezTo>
                      <a:pt x="22864" y="349885"/>
                      <a:pt x="43264" y="437233"/>
                      <a:pt x="69390" y="509070"/>
                    </a:cubicBezTo>
                    <a:close/>
                  </a:path>
                </a:pathLst>
              </a:custGeom>
              <a:solidFill>
                <a:srgbClr val="BDE37A"/>
              </a:solidFill>
            </p:spPr>
          </p:sp>
          <p:sp>
            <p:nvSpPr>
              <p:cNvPr id="20" name="Freeform: Shape 19">
                <a:extLst>
                  <a:ext uri="{B0238802-5FBE-4BD3-9CA1-219FD88C3D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F5B80F-AEC9-4248-8056-BC3D7B5EA8E3}"/>
                  </a:ext>
                </a:extLst>
              </p:cNvPr>
              <p:cNvSpPr/>
              <p:nvPr/>
            </p:nvSpPr>
            <p:spPr>
              <a:xfrm>
                <a:off x="1117679" y="3766796"/>
                <a:ext cx="219875" cy="257427"/>
              </a:xfrm>
              <a:custGeom>
                <a:avLst/>
                <a:gdLst/>
                <a:ahLst/>
                <a:cxnLst/>
                <a:rect l="0" t="0" r="r" b="b"/>
                <a:pathLst>
                  <a:path w="219876" h="257427">
                    <a:moveTo>
                      <a:pt x="0" y="18939"/>
                    </a:moveTo>
                    <a:cubicBezTo>
                      <a:pt x="26470" y="61515"/>
                      <a:pt x="50950" y="92501"/>
                      <a:pt x="73439" y="111899"/>
                    </a:cubicBezTo>
                    <a:cubicBezTo>
                      <a:pt x="107173" y="140995"/>
                      <a:pt x="129565" y="156690"/>
                      <a:pt x="174033" y="201462"/>
                    </a:cubicBezTo>
                    <a:cubicBezTo>
                      <a:pt x="203679" y="231311"/>
                      <a:pt x="218959" y="249966"/>
                      <a:pt x="219876" y="257427"/>
                    </a:cubicBezTo>
                    <a:cubicBezTo>
                      <a:pt x="201572" y="182873"/>
                      <a:pt x="159175" y="108468"/>
                      <a:pt x="92685" y="34215"/>
                    </a:cubicBezTo>
                    <a:cubicBezTo>
                      <a:pt x="63845" y="6842"/>
                      <a:pt x="34754" y="0"/>
                      <a:pt x="5412" y="13689"/>
                    </a:cubicBezTo>
                    <a:lnTo>
                      <a:pt x="0" y="18939"/>
                    </a:lnTo>
                    <a:close/>
                  </a:path>
                </a:pathLst>
              </a:custGeom>
              <a:solidFill>
                <a:srgbClr val="4F9539"/>
              </a:solidFill>
            </p:spPr>
          </p:sp>
          <p:sp>
            <p:nvSpPr>
              <p:cNvPr id="21" name="Freeform: Shape 20">
                <a:extLst>
                  <a:ext uri="{51A85195-0A4C-4E93-8DCE-3C685DD6E65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8593BC-E4A7-46F2-8CF2-CF4A0D99409E}"/>
                  </a:ext>
                </a:extLst>
              </p:cNvPr>
              <p:cNvSpPr/>
              <p:nvPr/>
            </p:nvSpPr>
            <p:spPr>
              <a:xfrm>
                <a:off x="1195200" y="2519967"/>
                <a:ext cx="196902" cy="167073"/>
              </a:xfrm>
              <a:custGeom>
                <a:avLst/>
                <a:gdLst/>
                <a:ahLst/>
                <a:cxnLst/>
                <a:rect l="0" t="0" r="r" b="b"/>
                <a:pathLst>
                  <a:path w="196902" h="167073">
                    <a:moveTo>
                      <a:pt x="0" y="20630"/>
                    </a:moveTo>
                    <a:cubicBezTo>
                      <a:pt x="15973" y="47975"/>
                      <a:pt x="33841" y="67344"/>
                      <a:pt x="53602" y="78738"/>
                    </a:cubicBezTo>
                    <a:cubicBezTo>
                      <a:pt x="83245" y="95828"/>
                      <a:pt x="115817" y="104927"/>
                      <a:pt x="155378" y="132061"/>
                    </a:cubicBezTo>
                    <a:cubicBezTo>
                      <a:pt x="181751" y="150150"/>
                      <a:pt x="195593" y="161821"/>
                      <a:pt x="196902" y="167073"/>
                    </a:cubicBezTo>
                    <a:cubicBezTo>
                      <a:pt x="172642" y="106081"/>
                      <a:pt x="130659" y="52676"/>
                      <a:pt x="70954" y="6860"/>
                    </a:cubicBezTo>
                    <a:cubicBezTo>
                      <a:pt x="49157" y="0"/>
                      <a:pt x="26841" y="3131"/>
                      <a:pt x="4006" y="16253"/>
                    </a:cubicBezTo>
                    <a:lnTo>
                      <a:pt x="0" y="20630"/>
                    </a:lnTo>
                    <a:close/>
                  </a:path>
                </a:pathLst>
              </a:custGeom>
              <a:solidFill>
                <a:srgbClr val="4F9539"/>
              </a:solidFill>
            </p:spPr>
          </p:sp>
          <p:sp>
            <p:nvSpPr>
              <p:cNvPr id="22" name="Freeform: Shape 21">
                <a:extLst>
                  <a:ext uri="{15C4DCD6-9639-4D44-A2F4-97ABBF184E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28ECDB8-9611-4E3F-8012-787954A8B2BC}"/>
                  </a:ext>
                </a:extLst>
              </p:cNvPr>
              <p:cNvSpPr/>
              <p:nvPr/>
            </p:nvSpPr>
            <p:spPr>
              <a:xfrm>
                <a:off x="1345993" y="2451725"/>
                <a:ext cx="198089" cy="241318"/>
              </a:xfrm>
              <a:custGeom>
                <a:avLst/>
                <a:gdLst/>
                <a:ahLst/>
                <a:cxnLst/>
                <a:rect l="0" t="0" r="r" b="b"/>
                <a:pathLst>
                  <a:path w="198090" h="241319">
                    <a:moveTo>
                      <a:pt x="29750" y="23560"/>
                    </a:moveTo>
                    <a:cubicBezTo>
                      <a:pt x="0" y="38274"/>
                      <a:pt x="30088" y="81147"/>
                      <a:pt x="55530" y="104026"/>
                    </a:cubicBezTo>
                    <a:cubicBezTo>
                      <a:pt x="80972" y="126906"/>
                      <a:pt x="105383" y="135313"/>
                      <a:pt x="138437" y="170079"/>
                    </a:cubicBezTo>
                    <a:cubicBezTo>
                      <a:pt x="160473" y="193256"/>
                      <a:pt x="180358" y="217003"/>
                      <a:pt x="198090" y="241319"/>
                    </a:cubicBezTo>
                    <a:cubicBezTo>
                      <a:pt x="183583" y="162627"/>
                      <a:pt x="151892" y="94667"/>
                      <a:pt x="103017" y="37439"/>
                    </a:cubicBezTo>
                    <a:cubicBezTo>
                      <a:pt x="70990" y="4626"/>
                      <a:pt x="46568" y="0"/>
                      <a:pt x="29750" y="23560"/>
                    </a:cubicBezTo>
                    <a:close/>
                  </a:path>
                </a:pathLst>
              </a:custGeom>
              <a:solidFill>
                <a:srgbClr val="8FC55D"/>
              </a:solidFill>
            </p:spPr>
          </p:sp>
          <p:sp>
            <p:nvSpPr>
              <p:cNvPr id="23" name="Freeform: Shape 22">
                <a:extLst>
                  <a:ext uri="{18F79E04-1E95-4973-8376-458D2CD2B1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D31FB1-EDF4-47D8-8EAE-4D5F3438B542}"/>
                  </a:ext>
                </a:extLst>
              </p:cNvPr>
              <p:cNvSpPr/>
              <p:nvPr/>
            </p:nvSpPr>
            <p:spPr>
              <a:xfrm>
                <a:off x="1415923" y="2184511"/>
                <a:ext cx="185832" cy="251138"/>
              </a:xfrm>
              <a:custGeom>
                <a:avLst/>
                <a:gdLst/>
                <a:ahLst/>
                <a:cxnLst/>
                <a:rect l="0" t="0" r="r" b="b"/>
                <a:pathLst>
                  <a:path w="185832" h="251139">
                    <a:moveTo>
                      <a:pt x="30751" y="227391"/>
                    </a:moveTo>
                    <a:cubicBezTo>
                      <a:pt x="53939" y="251139"/>
                      <a:pt x="85414" y="209275"/>
                      <a:pt x="99312" y="178008"/>
                    </a:cubicBezTo>
                    <a:cubicBezTo>
                      <a:pt x="113210" y="146742"/>
                      <a:pt x="113662" y="120928"/>
                      <a:pt x="136512" y="78748"/>
                    </a:cubicBezTo>
                    <a:cubicBezTo>
                      <a:pt x="151746" y="50628"/>
                      <a:pt x="168186" y="24378"/>
                      <a:pt x="185832" y="0"/>
                    </a:cubicBezTo>
                    <a:cubicBezTo>
                      <a:pt x="115475" y="38114"/>
                      <a:pt x="60634" y="89254"/>
                      <a:pt x="21310" y="153422"/>
                    </a:cubicBezTo>
                    <a:cubicBezTo>
                      <a:pt x="0" y="194021"/>
                      <a:pt x="3147" y="218677"/>
                      <a:pt x="30751" y="227391"/>
                    </a:cubicBezTo>
                    <a:close/>
                  </a:path>
                </a:pathLst>
              </a:custGeom>
              <a:solidFill>
                <a:srgbClr val="8FC55D"/>
              </a:solidFill>
            </p:spPr>
          </p:sp>
          <p:sp>
            <p:nvSpPr>
              <p:cNvPr id="24" name="Freeform: Shape 23">
                <a:extLst>
                  <a:ext uri="{72B1C598-F258-431C-A407-6841D2C622A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0B2B15-11D4-49CF-A6C7-9E1C3EAA5EA8}"/>
                  </a:ext>
                </a:extLst>
              </p:cNvPr>
              <p:cNvSpPr/>
              <p:nvPr/>
            </p:nvSpPr>
            <p:spPr>
              <a:xfrm>
                <a:off x="1271845" y="2220170"/>
                <a:ext cx="169321" cy="216727"/>
              </a:xfrm>
              <a:custGeom>
                <a:avLst/>
                <a:gdLst/>
                <a:ahLst/>
                <a:cxnLst/>
                <a:rect l="0" t="0" r="r" b="b"/>
                <a:pathLst>
                  <a:path w="169321" h="216727">
                    <a:moveTo>
                      <a:pt x="26009" y="195139"/>
                    </a:moveTo>
                    <a:cubicBezTo>
                      <a:pt x="45664" y="216727"/>
                      <a:pt x="74620" y="180891"/>
                      <a:pt x="87797" y="153831"/>
                    </a:cubicBezTo>
                    <a:cubicBezTo>
                      <a:pt x="100975" y="126771"/>
                      <a:pt x="102164" y="104092"/>
                      <a:pt x="123547" y="67713"/>
                    </a:cubicBezTo>
                    <a:cubicBezTo>
                      <a:pt x="137802" y="43460"/>
                      <a:pt x="153060" y="20889"/>
                      <a:pt x="169321" y="0"/>
                    </a:cubicBezTo>
                    <a:cubicBezTo>
                      <a:pt x="106300" y="31346"/>
                      <a:pt x="56520" y="74620"/>
                      <a:pt x="19980" y="129822"/>
                    </a:cubicBezTo>
                    <a:cubicBezTo>
                      <a:pt x="0" y="164859"/>
                      <a:pt x="2010" y="186631"/>
                      <a:pt x="26009" y="195139"/>
                    </a:cubicBezTo>
                    <a:close/>
                  </a:path>
                </a:pathLst>
              </a:custGeom>
              <a:solidFill>
                <a:srgbClr val="4F9539"/>
              </a:solidFill>
            </p:spPr>
          </p:sp>
          <p:sp>
            <p:nvSpPr>
              <p:cNvPr id="25" name="Freeform: Shape 24">
                <a:extLst>
                  <a:ext uri="{06E6D00F-85CE-4274-B097-30CED47ACD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16843C3-92E8-401D-95DD-D37D7658A38D}"/>
                  </a:ext>
                </a:extLst>
              </p:cNvPr>
              <p:cNvSpPr/>
              <p:nvPr/>
            </p:nvSpPr>
            <p:spPr>
              <a:xfrm>
                <a:off x="1395925" y="2363669"/>
                <a:ext cx="277502" cy="133095"/>
              </a:xfrm>
              <a:custGeom>
                <a:avLst/>
                <a:gdLst/>
                <a:ahLst/>
                <a:cxnLst/>
                <a:rect l="0" t="0" r="r" b="b"/>
                <a:pathLst>
                  <a:path w="277502" h="133096">
                    <a:moveTo>
                      <a:pt x="16801" y="100176"/>
                    </a:moveTo>
                    <a:cubicBezTo>
                      <a:pt x="21028" y="133096"/>
                      <a:pt x="71360" y="118605"/>
                      <a:pt x="101276" y="101998"/>
                    </a:cubicBezTo>
                    <a:cubicBezTo>
                      <a:pt x="131193" y="85391"/>
                      <a:pt x="147089" y="65047"/>
                      <a:pt x="190722" y="45112"/>
                    </a:cubicBezTo>
                    <a:cubicBezTo>
                      <a:pt x="219811" y="31822"/>
                      <a:pt x="248738" y="20752"/>
                      <a:pt x="277502" y="11903"/>
                    </a:cubicBezTo>
                    <a:cubicBezTo>
                      <a:pt x="198375" y="0"/>
                      <a:pt x="123800" y="7838"/>
                      <a:pt x="53777" y="35418"/>
                    </a:cubicBezTo>
                    <a:cubicBezTo>
                      <a:pt x="12325" y="55018"/>
                      <a:pt x="0" y="76604"/>
                      <a:pt x="16801" y="100176"/>
                    </a:cubicBezTo>
                    <a:close/>
                  </a:path>
                </a:pathLst>
              </a:custGeom>
              <a:solidFill>
                <a:srgbClr val="4F9539"/>
              </a:solidFill>
            </p:spPr>
          </p:sp>
          <p:sp>
            <p:nvSpPr>
              <p:cNvPr id="26" name="Freeform: Shape 25">
                <a:extLst>
                  <a:ext uri="{5724A32F-5C5C-408A-9601-3B0D8FEF2A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F561EA-4F0F-49C3-B452-F94C445BE3EE}"/>
                  </a:ext>
                </a:extLst>
              </p:cNvPr>
              <p:cNvSpPr/>
              <p:nvPr/>
            </p:nvSpPr>
            <p:spPr>
              <a:xfrm>
                <a:off x="1081172" y="2764138"/>
                <a:ext cx="378998" cy="303821"/>
              </a:xfrm>
              <a:custGeom>
                <a:avLst/>
                <a:gdLst/>
                <a:ahLst/>
                <a:cxnLst/>
                <a:rect l="0" t="0" r="r" b="b"/>
                <a:pathLst>
                  <a:path w="378998" h="303822">
                    <a:moveTo>
                      <a:pt x="25457" y="303822"/>
                    </a:moveTo>
                    <a:cubicBezTo>
                      <a:pt x="87931" y="267941"/>
                      <a:pt x="133662" y="234337"/>
                      <a:pt x="162648" y="203011"/>
                    </a:cubicBezTo>
                    <a:cubicBezTo>
                      <a:pt x="206128" y="156022"/>
                      <a:pt x="229792" y="124651"/>
                      <a:pt x="296323" y="63032"/>
                    </a:cubicBezTo>
                    <a:cubicBezTo>
                      <a:pt x="340677" y="21952"/>
                      <a:pt x="368236" y="942"/>
                      <a:pt x="378998" y="0"/>
                    </a:cubicBezTo>
                    <a:cubicBezTo>
                      <a:pt x="273330" y="23620"/>
                      <a:pt x="195099" y="51862"/>
                      <a:pt x="144305" y="84727"/>
                    </a:cubicBezTo>
                    <a:cubicBezTo>
                      <a:pt x="111121" y="106197"/>
                      <a:pt x="86941" y="132627"/>
                      <a:pt x="55035" y="168696"/>
                    </a:cubicBezTo>
                    <a:cubicBezTo>
                      <a:pt x="12282" y="210595"/>
                      <a:pt x="0" y="252958"/>
                      <a:pt x="18188" y="295785"/>
                    </a:cubicBezTo>
                    <a:lnTo>
                      <a:pt x="25457" y="303822"/>
                    </a:lnTo>
                    <a:close/>
                  </a:path>
                </a:pathLst>
              </a:custGeom>
              <a:solidFill>
                <a:srgbClr val="8FC55D"/>
              </a:solidFill>
            </p:spPr>
          </p:sp>
          <p:sp>
            <p:nvSpPr>
              <p:cNvPr id="27" name="Freeform: Shape 26">
                <a:extLst>
                  <a:ext uri="{03E0C170-56BE-4865-8017-565D4F2958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87FAAB-8C2A-455A-A6A7-D6FAC60F0AE6}"/>
                  </a:ext>
                </a:extLst>
              </p:cNvPr>
              <p:cNvSpPr/>
              <p:nvPr/>
            </p:nvSpPr>
            <p:spPr>
              <a:xfrm>
                <a:off x="1099830" y="2976682"/>
                <a:ext cx="283873" cy="103198"/>
              </a:xfrm>
              <a:custGeom>
                <a:avLst/>
                <a:gdLst/>
                <a:ahLst/>
                <a:cxnLst/>
                <a:rect l="0" t="0" r="r" b="b"/>
                <a:pathLst>
                  <a:path w="283874" h="103199">
                    <a:moveTo>
                      <a:pt x="1174" y="103199"/>
                    </a:moveTo>
                    <a:cubicBezTo>
                      <a:pt x="45346" y="100182"/>
                      <a:pt x="80063" y="93561"/>
                      <a:pt x="105325" y="83336"/>
                    </a:cubicBezTo>
                    <a:cubicBezTo>
                      <a:pt x="143218" y="68000"/>
                      <a:pt x="165725" y="56167"/>
                      <a:pt x="220368" y="38881"/>
                    </a:cubicBezTo>
                    <a:cubicBezTo>
                      <a:pt x="256797" y="27357"/>
                      <a:pt x="277966" y="22910"/>
                      <a:pt x="283874" y="25540"/>
                    </a:cubicBezTo>
                    <a:cubicBezTo>
                      <a:pt x="224744" y="1010"/>
                      <a:pt x="151655" y="0"/>
                      <a:pt x="64606" y="22510"/>
                    </a:cubicBezTo>
                    <a:cubicBezTo>
                      <a:pt x="25977" y="40492"/>
                      <a:pt x="4442" y="65059"/>
                      <a:pt x="0" y="96208"/>
                    </a:cubicBezTo>
                    <a:lnTo>
                      <a:pt x="1174" y="103199"/>
                    </a:lnTo>
                    <a:close/>
                  </a:path>
                </a:pathLst>
              </a:custGeom>
              <a:solidFill>
                <a:srgbClr val="4F9539"/>
              </a:solidFill>
            </p:spPr>
          </p:sp>
          <p:sp>
            <p:nvSpPr>
              <p:cNvPr id="28" name="Freeform: Shape 27">
                <a:extLst>
                  <a:ext uri="{05BDF012-51EC-4718-99C1-72E53609F2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2229DE-0832-4A61-BAEF-B014E50BFA8A}"/>
                  </a:ext>
                </a:extLst>
              </p:cNvPr>
              <p:cNvSpPr/>
              <p:nvPr/>
            </p:nvSpPr>
            <p:spPr>
              <a:xfrm>
                <a:off x="1123402" y="3725349"/>
                <a:ext cx="337392" cy="187412"/>
              </a:xfrm>
              <a:custGeom>
                <a:avLst/>
                <a:gdLst/>
                <a:ahLst/>
                <a:cxnLst/>
                <a:rect l="0" t="0" r="r" b="b"/>
                <a:pathLst>
                  <a:path w="337393" h="187412">
                    <a:moveTo>
                      <a:pt x="0" y="41931"/>
                    </a:moveTo>
                    <a:cubicBezTo>
                      <a:pt x="47005" y="73792"/>
                      <a:pt x="86612" y="94578"/>
                      <a:pt x="118819" y="104289"/>
                    </a:cubicBezTo>
                    <a:cubicBezTo>
                      <a:pt x="167131" y="118855"/>
                      <a:pt x="197532" y="124780"/>
                      <a:pt x="264173" y="150622"/>
                    </a:cubicBezTo>
                    <a:cubicBezTo>
                      <a:pt x="308600" y="167850"/>
                      <a:pt x="333007" y="180113"/>
                      <a:pt x="337392" y="187412"/>
                    </a:cubicBezTo>
                    <a:cubicBezTo>
                      <a:pt x="284105" y="118698"/>
                      <a:pt x="205956" y="61240"/>
                      <a:pt x="102944" y="15038"/>
                    </a:cubicBezTo>
                    <a:cubicBezTo>
                      <a:pt x="60491" y="0"/>
                      <a:pt x="27237" y="6322"/>
                      <a:pt x="3182" y="34005"/>
                    </a:cubicBezTo>
                    <a:lnTo>
                      <a:pt x="0" y="41931"/>
                    </a:lnTo>
                    <a:close/>
                  </a:path>
                </a:pathLst>
              </a:custGeom>
              <a:solidFill>
                <a:srgbClr val="8FC55D"/>
              </a:solidFill>
            </p:spPr>
          </p:sp>
          <p:sp>
            <p:nvSpPr>
              <p:cNvPr id="29" name="Freeform: Shape 28">
                <a:extLst>
                  <a:ext uri="{5C4A995A-FB39-4414-8CD7-BDD0129AA7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C63C63-B8D5-4343-B3F1-C6884F8B1ACD}"/>
                  </a:ext>
                </a:extLst>
              </p:cNvPr>
              <p:cNvSpPr/>
              <p:nvPr/>
            </p:nvSpPr>
            <p:spPr>
              <a:xfrm>
                <a:off x="705022" y="3277445"/>
                <a:ext cx="263680" cy="225022"/>
              </a:xfrm>
              <a:custGeom>
                <a:avLst/>
                <a:gdLst/>
                <a:ahLst/>
                <a:cxnLst/>
                <a:rect l="0" t="0" r="r" b="b"/>
                <a:pathLst>
                  <a:path w="263680" h="225023">
                    <a:moveTo>
                      <a:pt x="0" y="225023"/>
                    </a:moveTo>
                    <a:cubicBezTo>
                      <a:pt x="55064" y="158362"/>
                      <a:pt x="89629" y="118165"/>
                      <a:pt x="103696" y="104433"/>
                    </a:cubicBezTo>
                    <a:cubicBezTo>
                      <a:pt x="124796" y="83834"/>
                      <a:pt x="190663" y="0"/>
                      <a:pt x="229589" y="47552"/>
                    </a:cubicBezTo>
                    <a:cubicBezTo>
                      <a:pt x="261096" y="58198"/>
                      <a:pt x="263680" y="74332"/>
                      <a:pt x="237341" y="95953"/>
                    </a:cubicBezTo>
                    <a:cubicBezTo>
                      <a:pt x="197832" y="128384"/>
                      <a:pt x="130170" y="149568"/>
                      <a:pt x="103699" y="161774"/>
                    </a:cubicBezTo>
                    <a:cubicBezTo>
                      <a:pt x="86052" y="169911"/>
                      <a:pt x="51486" y="190994"/>
                      <a:pt x="0" y="225023"/>
                    </a:cubicBezTo>
                    <a:close/>
                  </a:path>
                </a:pathLst>
              </a:custGeom>
              <a:solidFill>
                <a:srgbClr val="BDE37A"/>
              </a:solidFill>
            </p:spPr>
          </p:sp>
          <p:sp>
            <p:nvSpPr>
              <p:cNvPr id="30" name="Freeform: Shape 29">
                <a:extLst>
                  <a:ext uri="{A4BC8BA2-459D-4AF7-B6CD-539B834FD4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4CCFEC-B581-4CC7-80A1-FF7C74A93B90}"/>
                  </a:ext>
                </a:extLst>
              </p:cNvPr>
              <p:cNvSpPr/>
              <p:nvPr/>
            </p:nvSpPr>
            <p:spPr>
              <a:xfrm>
                <a:off x="953833" y="3320070"/>
                <a:ext cx="194251" cy="225184"/>
              </a:xfrm>
              <a:custGeom>
                <a:avLst/>
                <a:gdLst/>
                <a:ahLst/>
                <a:cxnLst/>
                <a:rect l="0" t="0" r="r" b="b"/>
                <a:pathLst>
                  <a:path w="194252" h="225185">
                    <a:moveTo>
                      <a:pt x="194252" y="225185"/>
                    </a:moveTo>
                    <a:cubicBezTo>
                      <a:pt x="128096" y="199220"/>
                      <a:pt x="79182" y="165253"/>
                      <a:pt x="47509" y="123284"/>
                    </a:cubicBezTo>
                    <a:cubicBezTo>
                      <a:pt x="0" y="60330"/>
                      <a:pt x="357" y="27594"/>
                      <a:pt x="30271" y="28631"/>
                    </a:cubicBezTo>
                    <a:cubicBezTo>
                      <a:pt x="47723" y="0"/>
                      <a:pt x="64062" y="373"/>
                      <a:pt x="79289" y="29750"/>
                    </a:cubicBezTo>
                    <a:cubicBezTo>
                      <a:pt x="91803" y="57340"/>
                      <a:pt x="107990" y="88555"/>
                      <a:pt x="128391" y="131784"/>
                    </a:cubicBezTo>
                    <a:cubicBezTo>
                      <a:pt x="140223" y="160418"/>
                      <a:pt x="162177" y="191552"/>
                      <a:pt x="194252" y="225185"/>
                    </a:cubicBezTo>
                    <a:close/>
                  </a:path>
                </a:pathLst>
              </a:custGeom>
              <a:solidFill>
                <a:srgbClr val="8FC55D"/>
              </a:solidFill>
            </p:spPr>
          </p:sp>
          <p:sp>
            <p:nvSpPr>
              <p:cNvPr id="31" name="Freeform: Shape 30">
                <a:extLst>
                  <a:ext uri="{CC58287F-A90B-4B1C-A0A9-0CF20D1602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AE1B99-BB58-4DFD-A3A4-12D0DDCA94D2}"/>
                  </a:ext>
                </a:extLst>
              </p:cNvPr>
              <p:cNvSpPr/>
              <p:nvPr/>
            </p:nvSpPr>
            <p:spPr>
              <a:xfrm>
                <a:off x="810896" y="3318518"/>
                <a:ext cx="167290" cy="254157"/>
              </a:xfrm>
              <a:custGeom>
                <a:avLst/>
                <a:gdLst/>
                <a:ahLst/>
                <a:cxnLst/>
                <a:rect l="0" t="0" r="r" b="b"/>
                <a:pathLst>
                  <a:path w="167291" h="254157">
                    <a:moveTo>
                      <a:pt x="0" y="254157"/>
                    </a:moveTo>
                    <a:cubicBezTo>
                      <a:pt x="12760" y="172690"/>
                      <a:pt x="30302" y="112892"/>
                      <a:pt x="52624" y="74763"/>
                    </a:cubicBezTo>
                    <a:cubicBezTo>
                      <a:pt x="86107" y="17570"/>
                      <a:pt x="136470" y="0"/>
                      <a:pt x="151881" y="24483"/>
                    </a:cubicBezTo>
                    <a:cubicBezTo>
                      <a:pt x="167291" y="48966"/>
                      <a:pt x="165675" y="64341"/>
                      <a:pt x="144608" y="93679"/>
                    </a:cubicBezTo>
                    <a:cubicBezTo>
                      <a:pt x="123541" y="123017"/>
                      <a:pt x="103682" y="132628"/>
                      <a:pt x="69483" y="169200"/>
                    </a:cubicBezTo>
                    <a:cubicBezTo>
                      <a:pt x="46684" y="193582"/>
                      <a:pt x="23523" y="221901"/>
                      <a:pt x="0" y="254157"/>
                    </a:cubicBezTo>
                    <a:close/>
                  </a:path>
                </a:pathLst>
              </a:custGeom>
              <a:solidFill>
                <a:srgbClr val="8FC55D"/>
              </a:solidFill>
            </p:spPr>
          </p:sp>
          <p:grpSp>
            <p:nvGrpSpPr>
              <p:cNvPr id="32" name="Group 31">
                <a:extLst>
                  <a:ext uri="{948BE982-D78F-4FD2-8B55-02ADA1C3D8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E3D85C-F115-42D4-A804-B79761B49E96}"/>
                  </a:ext>
                </a:extLst>
              </p:cNvPr>
              <p:cNvGrpSpPr/>
              <p:nvPr/>
            </p:nvGrpSpPr>
            <p:grpSpPr>
              <a:xfrm>
                <a:off x="979831" y="2966359"/>
                <a:ext cx="1034673" cy="685472"/>
                <a:chOff x="979831" y="2966359"/>
                <a:chExt cx="1034673" cy="685472"/>
              </a:xfrm>
              <a:grpFill/>
            </p:grpSpPr>
            <p:sp>
              <p:nvSpPr>
                <p:cNvPr id="33" name="Freeform: Shape 32">
                  <a:extLst>
                    <a:ext uri="{CBCD9788-5274-42F6-BDB2-B75BA3D7BF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A1F5FA-FA32-407E-83E3-9C29BFD6AB12}"/>
                    </a:ext>
                  </a:extLst>
                </p:cNvPr>
                <p:cNvSpPr/>
                <p:nvPr/>
              </p:nvSpPr>
              <p:spPr>
                <a:xfrm>
                  <a:off x="979831" y="3155101"/>
                  <a:ext cx="545743" cy="221144"/>
                </a:xfrm>
                <a:custGeom>
                  <a:avLst/>
                  <a:gdLst/>
                  <a:ahLst/>
                  <a:cxnLst/>
                  <a:rect l="0" t="0" r="r" b="b"/>
                  <a:pathLst>
                    <a:path w="545744" h="221144">
                      <a:moveTo>
                        <a:pt x="0" y="221144"/>
                      </a:moveTo>
                      <a:cubicBezTo>
                        <a:pt x="175340" y="121959"/>
                        <a:pt x="357254" y="48244"/>
                        <a:pt x="545744" y="0"/>
                      </a:cubicBezTo>
                    </a:path>
                  </a:pathLst>
                </a:custGeom>
                <a:grpFill/>
                <a:ln w="19050">
                  <a:solidFill>
                    <a:srgbClr val="41832D"/>
                  </a:solidFill>
                  <a:prstDash val="solid"/>
                </a:ln>
              </p:spPr>
            </p:sp>
            <p:sp>
              <p:nvSpPr>
                <p:cNvPr id="34" name="Freeform: Shape 33">
                  <a:extLst>
                    <a:ext uri="{BBC992B2-2903-458B-B856-A30E72D08E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B709CC-55B9-4FA3-9BD8-AD0F30A784FD}"/>
                    </a:ext>
                  </a:extLst>
                </p:cNvPr>
                <p:cNvSpPr/>
                <p:nvPr/>
              </p:nvSpPr>
              <p:spPr>
                <a:xfrm>
                  <a:off x="1112216" y="3304581"/>
                  <a:ext cx="560212" cy="181390"/>
                </a:xfrm>
                <a:custGeom>
                  <a:avLst/>
                  <a:gdLst/>
                  <a:ahLst/>
                  <a:cxnLst/>
                  <a:rect l="0" t="0" r="r" b="b"/>
                  <a:pathLst>
                    <a:path w="560213" h="181391">
                      <a:moveTo>
                        <a:pt x="0" y="0"/>
                      </a:moveTo>
                      <a:cubicBezTo>
                        <a:pt x="198073" y="36726"/>
                        <a:pt x="384811" y="97190"/>
                        <a:pt x="560212" y="181391"/>
                      </a:cubicBezTo>
                    </a:path>
                  </a:pathLst>
                </a:custGeom>
                <a:grpFill/>
                <a:ln>
                  <a:solidFill>
                    <a:srgbClr val="41832D"/>
                  </a:solidFill>
                  <a:prstDash val="solid"/>
                </a:ln>
              </p:spPr>
            </p:sp>
            <p:sp>
              <p:nvSpPr>
                <p:cNvPr id="35" name="Freeform: Shape 34">
                  <a:extLst>
                    <a:ext uri="{F263E53D-3F04-41CE-B630-15C968ED66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91A5B37-48D5-4C57-9035-39E7090C9956}"/>
                    </a:ext>
                  </a:extLst>
                </p:cNvPr>
                <p:cNvSpPr/>
                <p:nvPr/>
              </p:nvSpPr>
              <p:spPr>
                <a:xfrm>
                  <a:off x="1126674" y="3285842"/>
                  <a:ext cx="240801" cy="365990"/>
                </a:xfrm>
                <a:custGeom>
                  <a:avLst/>
                  <a:gdLst/>
                  <a:ahLst/>
                  <a:cxnLst/>
                  <a:rect l="0" t="0" r="r" b="b"/>
                  <a:pathLst>
                    <a:path w="240801" h="365990">
                      <a:moveTo>
                        <a:pt x="0" y="18148"/>
                      </a:moveTo>
                      <a:cubicBezTo>
                        <a:pt x="26453" y="77926"/>
                        <a:pt x="52439" y="122379"/>
                        <a:pt x="77957" y="151507"/>
                      </a:cubicBezTo>
                      <a:cubicBezTo>
                        <a:pt x="116235" y="195198"/>
                        <a:pt x="142300" y="219527"/>
                        <a:pt x="191593" y="285408"/>
                      </a:cubicBezTo>
                      <a:cubicBezTo>
                        <a:pt x="224455" y="329328"/>
                        <a:pt x="240801" y="356189"/>
                        <a:pt x="240630" y="365990"/>
                      </a:cubicBezTo>
                      <a:cubicBezTo>
                        <a:pt x="230526" y="266402"/>
                        <a:pt x="189284" y="162636"/>
                        <a:pt x="116904" y="54692"/>
                      </a:cubicBezTo>
                      <a:cubicBezTo>
                        <a:pt x="84633" y="14114"/>
                        <a:pt x="48312" y="0"/>
                        <a:pt x="7942" y="12351"/>
                      </a:cubicBezTo>
                      <a:lnTo>
                        <a:pt x="0" y="18148"/>
                      </a:lnTo>
                      <a:close/>
                    </a:path>
                  </a:pathLst>
                </a:custGeom>
                <a:solidFill>
                  <a:srgbClr val="4F9539"/>
                </a:solidFill>
              </p:spPr>
            </p:sp>
            <p:sp>
              <p:nvSpPr>
                <p:cNvPr id="36" name="Freeform: Shape 35">
                  <a:extLst>
                    <a:ext uri="{2F91A509-6425-44C8-933A-2FAD8A25B5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1EB3A6-926C-4410-AE75-25A4D40FF707}"/>
                    </a:ext>
                  </a:extLst>
                </p:cNvPr>
                <p:cNvSpPr/>
                <p:nvPr/>
              </p:nvSpPr>
              <p:spPr>
                <a:xfrm>
                  <a:off x="1517033" y="2966359"/>
                  <a:ext cx="345950" cy="192848"/>
                </a:xfrm>
                <a:custGeom>
                  <a:avLst/>
                  <a:gdLst/>
                  <a:ahLst/>
                  <a:cxnLst/>
                  <a:rect l="0" t="0" r="r" b="b"/>
                  <a:pathLst>
                    <a:path w="345950" h="192849">
                      <a:moveTo>
                        <a:pt x="22111" y="192849"/>
                      </a:moveTo>
                      <a:cubicBezTo>
                        <a:pt x="76839" y="173070"/>
                        <a:pt x="117929" y="152754"/>
                        <a:pt x="145380" y="131901"/>
                      </a:cubicBezTo>
                      <a:cubicBezTo>
                        <a:pt x="186556" y="100622"/>
                        <a:pt x="209780" y="78986"/>
                        <a:pt x="271345" y="39303"/>
                      </a:cubicBezTo>
                      <a:cubicBezTo>
                        <a:pt x="312389" y="12847"/>
                        <a:pt x="337257" y="0"/>
                        <a:pt x="345950" y="760"/>
                      </a:cubicBezTo>
                      <a:cubicBezTo>
                        <a:pt x="214383" y="21800"/>
                        <a:pt x="128300" y="43447"/>
                        <a:pt x="87700" y="65702"/>
                      </a:cubicBezTo>
                      <a:cubicBezTo>
                        <a:pt x="26802" y="99084"/>
                        <a:pt x="0" y="129260"/>
                        <a:pt x="7100" y="182378"/>
                      </a:cubicBezTo>
                      <a:lnTo>
                        <a:pt x="22111" y="192849"/>
                      </a:lnTo>
                      <a:close/>
                    </a:path>
                  </a:pathLst>
                </a:custGeom>
                <a:solidFill>
                  <a:srgbClr val="8FC55D"/>
                </a:solidFill>
              </p:spPr>
            </p:sp>
            <p:sp>
              <p:nvSpPr>
                <p:cNvPr id="37" name="Freeform: Shape 36">
                  <a:extLst>
                    <a:ext uri="{3BDC3705-D5C0-4404-BB97-A1AF2AE230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C04111F-2624-4ADB-B671-899D7D9503EC}"/>
                    </a:ext>
                  </a:extLst>
                </p:cNvPr>
                <p:cNvSpPr/>
                <p:nvPr/>
              </p:nvSpPr>
              <p:spPr>
                <a:xfrm>
                  <a:off x="1508643" y="3114887"/>
                  <a:ext cx="276117" cy="134476"/>
                </a:xfrm>
                <a:custGeom>
                  <a:avLst/>
                  <a:gdLst/>
                  <a:ahLst/>
                  <a:cxnLst/>
                  <a:rect l="0" t="0" r="r" b="b"/>
                  <a:pathLst>
                    <a:path w="276117" h="134476">
                      <a:moveTo>
                        <a:pt x="0" y="35941"/>
                      </a:moveTo>
                      <a:cubicBezTo>
                        <a:pt x="37914" y="58805"/>
                        <a:pt x="70151" y="73295"/>
                        <a:pt x="96708" y="79409"/>
                      </a:cubicBezTo>
                      <a:cubicBezTo>
                        <a:pt x="136546" y="88580"/>
                        <a:pt x="161768" y="91797"/>
                        <a:pt x="216445" y="108979"/>
                      </a:cubicBezTo>
                      <a:cubicBezTo>
                        <a:pt x="252896" y="120434"/>
                        <a:pt x="272786" y="128933"/>
                        <a:pt x="276117" y="134476"/>
                      </a:cubicBezTo>
                      <a:cubicBezTo>
                        <a:pt x="234694" y="82865"/>
                        <a:pt x="171873" y="41314"/>
                        <a:pt x="87656" y="9824"/>
                      </a:cubicBezTo>
                      <a:cubicBezTo>
                        <a:pt x="52756" y="0"/>
                        <a:pt x="24554" y="6573"/>
                        <a:pt x="3048" y="29541"/>
                      </a:cubicBezTo>
                      <a:lnTo>
                        <a:pt x="0" y="35941"/>
                      </a:lnTo>
                      <a:close/>
                    </a:path>
                  </a:pathLst>
                </a:custGeom>
                <a:solidFill>
                  <a:srgbClr val="4F9539"/>
                </a:solidFill>
              </p:spPr>
            </p:sp>
            <p:sp>
              <p:nvSpPr>
                <p:cNvPr id="38" name="Freeform: Shape 37">
                  <a:extLst>
                    <a:ext uri="{44972F72-AD16-4BB3-85DF-848046E942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1EC4A2-E7A1-4EEC-AB83-56E1CA2E31FB}"/>
                    </a:ext>
                  </a:extLst>
                </p:cNvPr>
                <p:cNvSpPr/>
                <p:nvPr/>
              </p:nvSpPr>
              <p:spPr>
                <a:xfrm>
                  <a:off x="1182478" y="3265633"/>
                  <a:ext cx="431630" cy="270934"/>
                </a:xfrm>
                <a:custGeom>
                  <a:avLst/>
                  <a:gdLst/>
                  <a:ahLst/>
                  <a:cxnLst/>
                  <a:rect l="0" t="0" r="r" b="b"/>
                  <a:pathLst>
                    <a:path w="431631" h="270935">
                      <a:moveTo>
                        <a:pt x="0" y="50964"/>
                      </a:moveTo>
                      <a:cubicBezTo>
                        <a:pt x="61049" y="97019"/>
                        <a:pt x="112010" y="127769"/>
                        <a:pt x="152884" y="143216"/>
                      </a:cubicBezTo>
                      <a:cubicBezTo>
                        <a:pt x="214196" y="166386"/>
                        <a:pt x="252522" y="176658"/>
                        <a:pt x="337549" y="216261"/>
                      </a:cubicBezTo>
                      <a:cubicBezTo>
                        <a:pt x="394233" y="242663"/>
                        <a:pt x="425594" y="260887"/>
                        <a:pt x="431631" y="270935"/>
                      </a:cubicBezTo>
                      <a:cubicBezTo>
                        <a:pt x="359853" y="175401"/>
                        <a:pt x="258002" y="92868"/>
                        <a:pt x="126078" y="23335"/>
                      </a:cubicBezTo>
                      <a:cubicBezTo>
                        <a:pt x="72024" y="0"/>
                        <a:pt x="31111" y="5781"/>
                        <a:pt x="3337" y="40679"/>
                      </a:cubicBezTo>
                      <a:lnTo>
                        <a:pt x="0" y="50964"/>
                      </a:lnTo>
                      <a:close/>
                    </a:path>
                  </a:pathLst>
                </a:custGeom>
                <a:solidFill>
                  <a:srgbClr val="8FC55D"/>
                </a:solidFill>
              </p:spPr>
            </p:sp>
            <p:sp>
              <p:nvSpPr>
                <p:cNvPr id="39" name="Freeform: Shape 38">
                  <a:extLst>
                    <a:ext uri="{C49282A7-ED72-4D9F-9109-8D6ABF6F0B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B0D08F-44D2-4AAA-9CE1-D196E63233ED}"/>
                    </a:ext>
                  </a:extLst>
                </p:cNvPr>
                <p:cNvSpPr/>
                <p:nvPr/>
              </p:nvSpPr>
              <p:spPr>
                <a:xfrm>
                  <a:off x="1640917" y="3436142"/>
                  <a:ext cx="350542" cy="125792"/>
                </a:xfrm>
                <a:custGeom>
                  <a:avLst/>
                  <a:gdLst/>
                  <a:ahLst/>
                  <a:cxnLst/>
                  <a:rect l="0" t="0" r="r" b="b"/>
                  <a:pathLst>
                    <a:path w="350543" h="125792">
                      <a:moveTo>
                        <a:pt x="350543" y="117340"/>
                      </a:moveTo>
                      <a:cubicBezTo>
                        <a:pt x="246161" y="125792"/>
                        <a:pt x="167438" y="123756"/>
                        <a:pt x="114373" y="111230"/>
                      </a:cubicBezTo>
                      <a:cubicBezTo>
                        <a:pt x="34775" y="92443"/>
                        <a:pt x="0" y="46273"/>
                        <a:pt x="26412" y="24333"/>
                      </a:cubicBezTo>
                      <a:cubicBezTo>
                        <a:pt x="52825" y="2394"/>
                        <a:pt x="72320" y="0"/>
                        <a:pt x="114153" y="13560"/>
                      </a:cubicBezTo>
                      <a:cubicBezTo>
                        <a:pt x="155986" y="27120"/>
                        <a:pt x="173028" y="44623"/>
                        <a:pt x="227220" y="69528"/>
                      </a:cubicBezTo>
                      <a:cubicBezTo>
                        <a:pt x="263348" y="86131"/>
                        <a:pt x="304455" y="102069"/>
                        <a:pt x="350543" y="117340"/>
                      </a:cubicBezTo>
                      <a:close/>
                    </a:path>
                  </a:pathLst>
                </a:custGeom>
                <a:solidFill>
                  <a:srgbClr val="8FC55D"/>
                </a:solidFill>
              </p:spPr>
            </p:sp>
            <p:sp>
              <p:nvSpPr>
                <p:cNvPr id="40" name="Freeform: Shape 39">
                  <a:extLst>
                    <a:ext uri="{911306B5-7E8A-4746-90CC-5FD9BCF82F9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D66CBE-A8D8-4880-B6B0-8EFF1E06C299}"/>
                    </a:ext>
                  </a:extLst>
                </p:cNvPr>
                <p:cNvSpPr/>
                <p:nvPr/>
              </p:nvSpPr>
              <p:spPr>
                <a:xfrm>
                  <a:off x="1651815" y="3408612"/>
                  <a:ext cx="362690" cy="78538"/>
                </a:xfrm>
                <a:custGeom>
                  <a:avLst/>
                  <a:gdLst/>
                  <a:ahLst/>
                  <a:cxnLst/>
                  <a:rect l="0" t="0" r="r" b="b"/>
                  <a:pathLst>
                    <a:path w="362690" h="78539">
                      <a:moveTo>
                        <a:pt x="166" y="64114"/>
                      </a:moveTo>
                      <a:cubicBezTo>
                        <a:pt x="55142" y="74929"/>
                        <a:pt x="99128" y="78539"/>
                        <a:pt x="132125" y="74941"/>
                      </a:cubicBezTo>
                      <a:cubicBezTo>
                        <a:pt x="181619" y="69546"/>
                        <a:pt x="211515" y="63207"/>
                        <a:pt x="282005" y="60985"/>
                      </a:cubicBezTo>
                      <a:cubicBezTo>
                        <a:pt x="328997" y="59505"/>
                        <a:pt x="355893" y="61233"/>
                        <a:pt x="362690" y="66172"/>
                      </a:cubicBezTo>
                      <a:cubicBezTo>
                        <a:pt x="287800" y="24306"/>
                        <a:pt x="194670" y="2249"/>
                        <a:pt x="83298" y="0"/>
                      </a:cubicBezTo>
                      <a:cubicBezTo>
                        <a:pt x="38942" y="2709"/>
                        <a:pt x="11176" y="21271"/>
                        <a:pt x="0" y="55688"/>
                      </a:cubicBezTo>
                      <a:lnTo>
                        <a:pt x="166" y="64114"/>
                      </a:lnTo>
                      <a:close/>
                    </a:path>
                  </a:pathLst>
                </a:custGeom>
                <a:solidFill>
                  <a:srgbClr val="4F9539"/>
                </a:solidFill>
              </p:spPr>
            </p:sp>
            <p:sp>
              <p:nvSpPr>
                <p:cNvPr id="41" name="Freeform: Shape 40">
                  <a:extLst>
                    <a:ext uri="{A7B62974-180A-40F2-AD2C-FDFEE66A8A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84B16A-1D48-4A1C-A7B7-BBE265A973E7}"/>
                    </a:ext>
                  </a:extLst>
                </p:cNvPr>
                <p:cNvSpPr/>
                <p:nvPr/>
              </p:nvSpPr>
              <p:spPr>
                <a:xfrm>
                  <a:off x="1169434" y="3102697"/>
                  <a:ext cx="382009" cy="210781"/>
                </a:xfrm>
                <a:custGeom>
                  <a:avLst/>
                  <a:gdLst/>
                  <a:ahLst/>
                  <a:cxnLst/>
                  <a:rect l="0" t="0" r="r" b="b"/>
                  <a:pathLst>
                    <a:path w="382010" h="210782">
                      <a:moveTo>
                        <a:pt x="13892" y="210782"/>
                      </a:moveTo>
                      <a:cubicBezTo>
                        <a:pt x="75854" y="189603"/>
                        <a:pt x="122482" y="167553"/>
                        <a:pt x="153776" y="144631"/>
                      </a:cubicBezTo>
                      <a:cubicBezTo>
                        <a:pt x="200717" y="110248"/>
                        <a:pt x="227271" y="86363"/>
                        <a:pt x="297316" y="42925"/>
                      </a:cubicBezTo>
                      <a:cubicBezTo>
                        <a:pt x="344013" y="13966"/>
                        <a:pt x="372244" y="0"/>
                        <a:pt x="382010" y="1026"/>
                      </a:cubicBezTo>
                      <a:cubicBezTo>
                        <a:pt x="281749" y="2414"/>
                        <a:pt x="174601" y="34510"/>
                        <a:pt x="60565" y="97314"/>
                      </a:cubicBezTo>
                      <a:cubicBezTo>
                        <a:pt x="17255" y="125974"/>
                        <a:pt x="0" y="160987"/>
                        <a:pt x="8800" y="202351"/>
                      </a:cubicBezTo>
                      <a:lnTo>
                        <a:pt x="13892" y="210782"/>
                      </a:lnTo>
                      <a:close/>
                    </a:path>
                  </a:pathLst>
                </a:custGeom>
                <a:solidFill>
                  <a:srgbClr val="4F9539"/>
                </a:solidFill>
              </p:spPr>
            </p:sp>
            <p:sp>
              <p:nvSpPr>
                <p:cNvPr id="42" name="Freeform: Shape 41">
                  <a:extLst>
                    <a:ext uri="{20D7DFF5-ECCA-48F3-88A6-5D7F27C9F3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1B64C0-87F1-44D8-98F0-6FE317D5F4D3}"/>
                    </a:ext>
                  </a:extLst>
                </p:cNvPr>
                <p:cNvSpPr/>
                <p:nvPr/>
              </p:nvSpPr>
              <p:spPr>
                <a:xfrm>
                  <a:off x="1068339" y="3274251"/>
                  <a:ext cx="140281" cy="333153"/>
                </a:xfrm>
                <a:custGeom>
                  <a:avLst/>
                  <a:gdLst/>
                  <a:ahLst/>
                  <a:cxnLst/>
                  <a:rect l="0" t="0" r="r" b="b"/>
                  <a:pathLst>
                    <a:path w="140281" h="333153">
                      <a:moveTo>
                        <a:pt x="140281" y="333153"/>
                      </a:moveTo>
                      <a:cubicBezTo>
                        <a:pt x="123761" y="324062"/>
                        <a:pt x="111876" y="302172"/>
                        <a:pt x="104627" y="267486"/>
                      </a:cubicBezTo>
                      <a:cubicBezTo>
                        <a:pt x="64817" y="185417"/>
                        <a:pt x="44439" y="141864"/>
                        <a:pt x="43490" y="136826"/>
                      </a:cubicBezTo>
                      <a:cubicBezTo>
                        <a:pt x="42068" y="129270"/>
                        <a:pt x="0" y="24201"/>
                        <a:pt x="54150" y="14317"/>
                      </a:cubicBezTo>
                      <a:cubicBezTo>
                        <a:pt x="83825" y="0"/>
                        <a:pt x="102647" y="18224"/>
                        <a:pt x="110616" y="68990"/>
                      </a:cubicBezTo>
                      <a:cubicBezTo>
                        <a:pt x="116459" y="113752"/>
                        <a:pt x="119210" y="144579"/>
                        <a:pt x="118869" y="161469"/>
                      </a:cubicBezTo>
                      <a:cubicBezTo>
                        <a:pt x="118358" y="186803"/>
                        <a:pt x="124943" y="267073"/>
                        <a:pt x="127735" y="284818"/>
                      </a:cubicBezTo>
                      <a:cubicBezTo>
                        <a:pt x="129596" y="296648"/>
                        <a:pt x="133778" y="312760"/>
                        <a:pt x="140281" y="333153"/>
                      </a:cubicBezTo>
                      <a:close/>
                    </a:path>
                  </a:pathLst>
                </a:custGeom>
                <a:solidFill>
                  <a:srgbClr val="8FC55D"/>
                </a:solidFill>
              </p:spPr>
            </p:sp>
            <p:sp>
              <p:nvSpPr>
                <p:cNvPr id="43" name="Freeform: Shape 42">
                  <a:extLst>
                    <a:ext uri="{B8176895-EBDE-45D0-8055-178389D689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2D4E6B-1F03-467D-AA90-F999FD7537A7}"/>
                    </a:ext>
                  </a:extLst>
                </p:cNvPr>
                <p:cNvSpPr/>
                <p:nvPr/>
              </p:nvSpPr>
              <p:spPr>
                <a:xfrm>
                  <a:off x="1459080" y="3140916"/>
                  <a:ext cx="221379" cy="188651"/>
                </a:xfrm>
                <a:custGeom>
                  <a:avLst/>
                  <a:gdLst/>
                  <a:ahLst/>
                  <a:cxnLst/>
                  <a:rect l="0" t="0" r="r" b="b"/>
                  <a:pathLst>
                    <a:path w="221380" h="188651">
                      <a:moveTo>
                        <a:pt x="221380" y="187349"/>
                      </a:moveTo>
                      <a:cubicBezTo>
                        <a:pt x="206997" y="188651"/>
                        <a:pt x="190077" y="179843"/>
                        <a:pt x="170619" y="160924"/>
                      </a:cubicBezTo>
                      <a:cubicBezTo>
                        <a:pt x="110196" y="125866"/>
                        <a:pt x="78605" y="106940"/>
                        <a:pt x="75846" y="104148"/>
                      </a:cubicBezTo>
                      <a:cubicBezTo>
                        <a:pt x="71707" y="99960"/>
                        <a:pt x="0" y="51265"/>
                        <a:pt x="30148" y="21799"/>
                      </a:cubicBezTo>
                      <a:cubicBezTo>
                        <a:pt x="42858" y="0"/>
                        <a:pt x="62613" y="3510"/>
                        <a:pt x="89414" y="32330"/>
                      </a:cubicBezTo>
                      <a:cubicBezTo>
                        <a:pt x="112294" y="58248"/>
                        <a:pt x="127242" y="76642"/>
                        <a:pt x="134259" y="87512"/>
                      </a:cubicBezTo>
                      <a:cubicBezTo>
                        <a:pt x="144784" y="103817"/>
                        <a:pt x="183342" y="151962"/>
                        <a:pt x="192714" y="162033"/>
                      </a:cubicBezTo>
                      <a:cubicBezTo>
                        <a:pt x="198962" y="168747"/>
                        <a:pt x="208517" y="177186"/>
                        <a:pt x="221380" y="187349"/>
                      </a:cubicBezTo>
                      <a:close/>
                    </a:path>
                  </a:pathLst>
                </a:custGeom>
                <a:solidFill>
                  <a:srgbClr val="8FC55D"/>
                </a:solidFill>
              </p:spPr>
            </p:sp>
          </p:grpSp>
          <p:sp>
            <p:nvSpPr>
              <p:cNvPr id="44" name="Freeform: Shape 43">
                <a:extLst>
                  <a:ext uri="{8D40E7E5-4699-4E96-A980-4DFBEFFD29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ADCD22-B49E-41E6-91BA-F43E7D561E1B}"/>
                  </a:ext>
                </a:extLst>
              </p:cNvPr>
              <p:cNvSpPr/>
              <p:nvPr/>
            </p:nvSpPr>
            <p:spPr>
              <a:xfrm>
                <a:off x="761194" y="2735079"/>
                <a:ext cx="232958" cy="377421"/>
              </a:xfrm>
              <a:custGeom>
                <a:avLst/>
                <a:gdLst/>
                <a:ahLst/>
                <a:cxnLst/>
                <a:rect l="0" t="0" r="r" b="b"/>
                <a:pathLst>
                  <a:path w="232958" h="377421">
                    <a:moveTo>
                      <a:pt x="0" y="0"/>
                    </a:moveTo>
                    <a:cubicBezTo>
                      <a:pt x="59537" y="191193"/>
                      <a:pt x="137190" y="317000"/>
                      <a:pt x="232958" y="377421"/>
                    </a:cubicBezTo>
                    <a:cubicBezTo>
                      <a:pt x="216156" y="269063"/>
                      <a:pt x="138503" y="143255"/>
                      <a:pt x="0" y="0"/>
                    </a:cubicBezTo>
                    <a:close/>
                  </a:path>
                </a:pathLst>
              </a:custGeom>
              <a:solidFill>
                <a:srgbClr val="BDE37A"/>
              </a:solidFill>
            </p:spPr>
          </p:sp>
          <p:sp>
            <p:nvSpPr>
              <p:cNvPr id="45" name="Freeform: Shape 44">
                <a:extLst>
                  <a:ext uri="{6256D881-A918-4DB3-A02B-175DAA365F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2BD9B6-B9A3-421E-9016-F37D146FBA7E}"/>
                  </a:ext>
                </a:extLst>
              </p:cNvPr>
              <p:cNvSpPr/>
              <p:nvPr/>
            </p:nvSpPr>
            <p:spPr>
              <a:xfrm>
                <a:off x="677345" y="2857669"/>
                <a:ext cx="292428" cy="251114"/>
              </a:xfrm>
              <a:custGeom>
                <a:avLst/>
                <a:gdLst/>
                <a:ahLst/>
                <a:cxnLst/>
                <a:rect l="0" t="0" r="r" b="b"/>
                <a:pathLst>
                  <a:path w="292429" h="251114">
                    <a:moveTo>
                      <a:pt x="0" y="0"/>
                    </a:moveTo>
                    <a:cubicBezTo>
                      <a:pt x="90386" y="151161"/>
                      <a:pt x="187862" y="234866"/>
                      <a:pt x="292429" y="251114"/>
                    </a:cubicBezTo>
                    <a:cubicBezTo>
                      <a:pt x="246764" y="151122"/>
                      <a:pt x="149287" y="67417"/>
                      <a:pt x="0" y="0"/>
                    </a:cubicBezTo>
                    <a:close/>
                  </a:path>
                </a:pathLst>
              </a:custGeom>
              <a:solidFill>
                <a:srgbClr val="317C25"/>
              </a:solidFill>
            </p:spPr>
          </p:sp>
          <p:sp>
            <p:nvSpPr>
              <p:cNvPr id="46" name="Freeform: Shape 45">
                <a:extLst>
                  <a:ext uri="{7B59B0C5-E856-4150-B8FD-97F44AE5CC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DC3DA9-A166-4045-8EB8-0E969953C2A1}"/>
                  </a:ext>
                </a:extLst>
              </p:cNvPr>
              <p:cNvSpPr/>
              <p:nvPr/>
            </p:nvSpPr>
            <p:spPr>
              <a:xfrm>
                <a:off x="954834" y="2323944"/>
                <a:ext cx="264858" cy="447519"/>
              </a:xfrm>
              <a:custGeom>
                <a:avLst/>
                <a:gdLst/>
                <a:ahLst/>
                <a:cxnLst/>
                <a:rect l="0" t="0" r="r" b="b"/>
                <a:pathLst>
                  <a:path w="264859" h="447519">
                    <a:moveTo>
                      <a:pt x="264859" y="0"/>
                    </a:moveTo>
                    <a:cubicBezTo>
                      <a:pt x="217669" y="56754"/>
                      <a:pt x="183581" y="96454"/>
                      <a:pt x="162596" y="119101"/>
                    </a:cubicBezTo>
                    <a:cubicBezTo>
                      <a:pt x="55770" y="234386"/>
                      <a:pt x="0" y="332415"/>
                      <a:pt x="10081" y="447519"/>
                    </a:cubicBezTo>
                    <a:cubicBezTo>
                      <a:pt x="123202" y="394274"/>
                      <a:pt x="208128" y="245101"/>
                      <a:pt x="264859" y="0"/>
                    </a:cubicBezTo>
                    <a:close/>
                  </a:path>
                </a:pathLst>
              </a:custGeom>
              <a:solidFill>
                <a:srgbClr val="BDE37A"/>
              </a:solidFill>
            </p:spPr>
          </p:sp>
          <p:sp>
            <p:nvSpPr>
              <p:cNvPr id="47" name="Freeform: Shape 46">
                <a:extLst>
                  <a:ext uri="{EAC94E12-084F-4D9C-92D0-12D7F36636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5A502E-272F-4C75-BB01-BD6D47AF974E}"/>
                  </a:ext>
                </a:extLst>
              </p:cNvPr>
              <p:cNvSpPr/>
              <p:nvPr/>
            </p:nvSpPr>
            <p:spPr>
              <a:xfrm>
                <a:off x="1208156" y="2296488"/>
                <a:ext cx="225092" cy="244329"/>
              </a:xfrm>
              <a:custGeom>
                <a:avLst/>
                <a:gdLst/>
                <a:ahLst/>
                <a:cxnLst/>
                <a:rect l="0" t="0" r="r" b="b"/>
                <a:pathLst>
                  <a:path w="225093" h="244330">
                    <a:moveTo>
                      <a:pt x="225093" y="0"/>
                    </a:moveTo>
                    <a:cubicBezTo>
                      <a:pt x="187194" y="28826"/>
                      <a:pt x="160006" y="48835"/>
                      <a:pt x="143528" y="60025"/>
                    </a:cubicBezTo>
                    <a:cubicBezTo>
                      <a:pt x="59649" y="116988"/>
                      <a:pt x="10367" y="170514"/>
                      <a:pt x="0" y="244330"/>
                    </a:cubicBezTo>
                    <a:cubicBezTo>
                      <a:pt x="78833" y="227277"/>
                      <a:pt x="153864" y="145834"/>
                      <a:pt x="225093" y="0"/>
                    </a:cubicBezTo>
                    <a:close/>
                  </a:path>
                </a:pathLst>
              </a:custGeom>
              <a:solidFill>
                <a:srgbClr val="8FC55D"/>
              </a:solidFill>
            </p:spPr>
          </p:sp>
          <p:sp>
            <p:nvSpPr>
              <p:cNvPr id="48" name="Freeform: Shape 47">
                <a:extLst>
                  <a:ext uri="{D1B35DD4-6B63-46F3-94E5-A6F9C36713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B96B3B-1049-4C9E-A442-C7F1C818B636}"/>
                  </a:ext>
                </a:extLst>
              </p:cNvPr>
              <p:cNvSpPr/>
              <p:nvPr/>
            </p:nvSpPr>
            <p:spPr>
              <a:xfrm>
                <a:off x="735305" y="2401025"/>
                <a:ext cx="199002" cy="289825"/>
              </a:xfrm>
              <a:custGeom>
                <a:avLst/>
                <a:gdLst/>
                <a:ahLst/>
                <a:cxnLst/>
                <a:rect l="0" t="0" r="r" b="b"/>
                <a:pathLst>
                  <a:path w="199002" h="289825">
                    <a:moveTo>
                      <a:pt x="0" y="0"/>
                    </a:moveTo>
                    <a:cubicBezTo>
                      <a:pt x="45085" y="155752"/>
                      <a:pt x="111419" y="252360"/>
                      <a:pt x="199002" y="289825"/>
                    </a:cubicBezTo>
                    <a:cubicBezTo>
                      <a:pt x="181500" y="189883"/>
                      <a:pt x="115166" y="93274"/>
                      <a:pt x="0" y="0"/>
                    </a:cubicBezTo>
                    <a:close/>
                  </a:path>
                </a:pathLst>
              </a:custGeom>
              <a:solidFill>
                <a:srgbClr val="317C25"/>
              </a:solidFill>
            </p:spPr>
          </p:sp>
          <p:sp>
            <p:nvSpPr>
              <p:cNvPr id="49" name="Freeform: Shape 48">
                <a:extLst>
                  <a:ext uri="{7FAF66D6-48CB-412D-93FE-1758F34B59E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66B0E9-E35F-4D6D-8CC4-AC5B79109A20}"/>
                  </a:ext>
                </a:extLst>
              </p:cNvPr>
              <p:cNvSpPr/>
              <p:nvPr/>
            </p:nvSpPr>
            <p:spPr>
              <a:xfrm>
                <a:off x="910251" y="2469997"/>
                <a:ext cx="63986" cy="244202"/>
              </a:xfrm>
              <a:custGeom>
                <a:avLst/>
                <a:gdLst/>
                <a:ahLst/>
                <a:cxnLst/>
                <a:rect l="0" t="0" r="r" b="b"/>
                <a:pathLst>
                  <a:path w="63986" h="244203">
                    <a:moveTo>
                      <a:pt x="39872" y="244203"/>
                    </a:moveTo>
                    <a:cubicBezTo>
                      <a:pt x="50764" y="208780"/>
                      <a:pt x="56004" y="179665"/>
                      <a:pt x="55592" y="156858"/>
                    </a:cubicBezTo>
                    <a:cubicBezTo>
                      <a:pt x="54974" y="122647"/>
                      <a:pt x="52479" y="101511"/>
                      <a:pt x="55362" y="53626"/>
                    </a:cubicBezTo>
                    <a:cubicBezTo>
                      <a:pt x="57284" y="21703"/>
                      <a:pt x="60159" y="3828"/>
                      <a:pt x="63986" y="0"/>
                    </a:cubicBezTo>
                    <a:cubicBezTo>
                      <a:pt x="30458" y="44093"/>
                      <a:pt x="9433" y="103527"/>
                      <a:pt x="911" y="178301"/>
                    </a:cubicBezTo>
                    <a:cubicBezTo>
                      <a:pt x="0" y="208634"/>
                      <a:pt x="11049" y="230208"/>
                      <a:pt x="34057" y="243023"/>
                    </a:cubicBezTo>
                    <a:lnTo>
                      <a:pt x="39872" y="244203"/>
                    </a:lnTo>
                    <a:close/>
                  </a:path>
                </a:pathLst>
              </a:custGeom>
              <a:solidFill>
                <a:srgbClr val="BDE37A"/>
              </a:solidFill>
            </p:spPr>
          </p:sp>
          <p:sp>
            <p:nvSpPr>
              <p:cNvPr id="50" name="Freeform: Shape 49">
                <a:extLst>
                  <a:ext uri="{427E8FAF-CC34-432F-A0F9-C5B3E36628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7D9708-92BE-4466-941D-4A1A2E6AA5BE}"/>
                  </a:ext>
                </a:extLst>
              </p:cNvPr>
              <p:cNvSpPr/>
              <p:nvPr/>
            </p:nvSpPr>
            <p:spPr>
              <a:xfrm>
                <a:off x="648471" y="2633109"/>
                <a:ext cx="303062" cy="169479"/>
              </a:xfrm>
              <a:custGeom>
                <a:avLst/>
                <a:gdLst/>
                <a:ahLst/>
                <a:cxnLst/>
                <a:rect l="0" t="0" r="r" b="b"/>
                <a:pathLst>
                  <a:path w="303063" h="169480">
                    <a:moveTo>
                      <a:pt x="0" y="12881"/>
                    </a:moveTo>
                    <a:cubicBezTo>
                      <a:pt x="27648" y="15369"/>
                      <a:pt x="50295" y="24933"/>
                      <a:pt x="67941" y="41571"/>
                    </a:cubicBezTo>
                    <a:cubicBezTo>
                      <a:pt x="94410" y="66529"/>
                      <a:pt x="210627" y="127833"/>
                      <a:pt x="230296" y="135223"/>
                    </a:cubicBezTo>
                    <a:cubicBezTo>
                      <a:pt x="243409" y="140149"/>
                      <a:pt x="267664" y="151568"/>
                      <a:pt x="303063" y="169480"/>
                    </a:cubicBezTo>
                    <a:cubicBezTo>
                      <a:pt x="295127" y="111087"/>
                      <a:pt x="253663" y="61290"/>
                      <a:pt x="178671" y="20086"/>
                    </a:cubicBezTo>
                    <a:cubicBezTo>
                      <a:pt x="125478" y="2402"/>
                      <a:pt x="65921" y="0"/>
                      <a:pt x="0" y="12881"/>
                    </a:cubicBezTo>
                    <a:close/>
                  </a:path>
                </a:pathLst>
              </a:custGeom>
              <a:solidFill>
                <a:srgbClr val="BDE37A"/>
              </a:solidFill>
            </p:spPr>
          </p:sp>
        </p:grpSp>
        <p:grpSp>
          <p:nvGrpSpPr>
            <p:cNvPr id="51" name="Group 50">
              <a:extLst>
                <a:ext uri="{9E290956-131D-4E32-AC81-F186698496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A358D6-A0BF-4E55-BAB7-D7346DE2AC6C}"/>
                </a:ext>
              </a:extLst>
            </p:cNvPr>
            <p:cNvGrpSpPr/>
            <p:nvPr/>
          </p:nvGrpSpPr>
          <p:grpSpPr>
            <a:xfrm>
              <a:off x="841619" y="1138902"/>
              <a:ext cx="982983" cy="1192945"/>
              <a:chOff x="841619" y="1138902"/>
              <a:chExt cx="982983" cy="1192945"/>
            </a:xfrm>
            <a:grpFill/>
          </p:grpSpPr>
          <p:sp>
            <p:nvSpPr>
              <p:cNvPr id="52" name="Freeform: Shape 51">
                <a:extLst>
                  <a:ext uri="{871EC6B0-931A-4195-A61A-F85DCD18A9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E351D8-D6D3-4CA2-A211-B0CBBA5C8BD0}"/>
                  </a:ext>
                </a:extLst>
              </p:cNvPr>
              <p:cNvSpPr/>
              <p:nvPr/>
            </p:nvSpPr>
            <p:spPr>
              <a:xfrm>
                <a:off x="841619" y="1639995"/>
                <a:ext cx="473763" cy="658024"/>
              </a:xfrm>
              <a:custGeom>
                <a:avLst/>
                <a:gdLst/>
                <a:ahLst/>
                <a:cxnLst/>
                <a:rect l="0" t="0" r="r" b="b"/>
                <a:pathLst>
                  <a:path w="473764" h="658025">
                    <a:moveTo>
                      <a:pt x="0" y="658025"/>
                    </a:moveTo>
                    <a:lnTo>
                      <a:pt x="63589" y="540801"/>
                    </a:lnTo>
                    <a:lnTo>
                      <a:pt x="404698" y="97298"/>
                    </a:lnTo>
                    <a:lnTo>
                      <a:pt x="473764" y="0"/>
                    </a:lnTo>
                  </a:path>
                </a:pathLst>
              </a:custGeom>
              <a:grpFill/>
              <a:ln>
                <a:solidFill>
                  <a:srgbClr val="41832D"/>
                </a:solidFill>
                <a:prstDash val="solid"/>
              </a:ln>
            </p:spPr>
          </p:sp>
          <p:sp>
            <p:nvSpPr>
              <p:cNvPr id="53" name="Freeform: Shape 52">
                <a:extLst>
                  <a:ext uri="{1C495ACE-C70F-495F-B71E-21FA3A5DE7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FD39C3-93DF-4797-8DBF-3A9FF99B4758}"/>
                  </a:ext>
                </a:extLst>
              </p:cNvPr>
              <p:cNvSpPr/>
              <p:nvPr/>
            </p:nvSpPr>
            <p:spPr>
              <a:xfrm>
                <a:off x="1014128" y="1677506"/>
                <a:ext cx="301149" cy="360247"/>
              </a:xfrm>
              <a:custGeom>
                <a:avLst/>
                <a:gdLst/>
                <a:ahLst/>
                <a:cxnLst/>
                <a:rect l="0" t="0" r="r" b="b"/>
                <a:pathLst>
                  <a:path w="301149" h="360248">
                    <a:moveTo>
                      <a:pt x="224363" y="70256"/>
                    </a:moveTo>
                    <a:cubicBezTo>
                      <a:pt x="252591" y="46320"/>
                      <a:pt x="278186" y="35823"/>
                      <a:pt x="301149" y="38765"/>
                    </a:cubicBezTo>
                    <a:moveTo>
                      <a:pt x="233004" y="59717"/>
                    </a:moveTo>
                    <a:cubicBezTo>
                      <a:pt x="233004" y="40754"/>
                      <a:pt x="233004" y="20848"/>
                      <a:pt x="233004" y="0"/>
                    </a:cubicBezTo>
                    <a:moveTo>
                      <a:pt x="8204" y="349304"/>
                    </a:moveTo>
                    <a:cubicBezTo>
                      <a:pt x="57776" y="271263"/>
                      <a:pt x="72580" y="207355"/>
                      <a:pt x="52615" y="157581"/>
                    </a:cubicBezTo>
                    <a:moveTo>
                      <a:pt x="0" y="360248"/>
                    </a:moveTo>
                    <a:cubicBezTo>
                      <a:pt x="38751" y="323788"/>
                      <a:pt x="78842" y="307322"/>
                      <a:pt x="120272" y="310851"/>
                    </a:cubicBezTo>
                    <a:moveTo>
                      <a:pt x="237623" y="356885"/>
                    </a:moveTo>
                    <a:lnTo>
                      <a:pt x="284462" y="347142"/>
                    </a:lnTo>
                  </a:path>
                </a:pathLst>
              </a:custGeom>
              <a:grpFill/>
              <a:ln>
                <a:solidFill>
                  <a:srgbClr val="41832D"/>
                </a:solidFill>
                <a:prstDash val="solid"/>
              </a:ln>
            </p:spPr>
          </p:sp>
          <p:sp>
            <p:nvSpPr>
              <p:cNvPr id="54" name="Freeform: Shape 53">
                <a:extLst>
                  <a:ext uri="{CCB35363-1289-49E6-99F6-6AA17FDA7C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18EDE1-CE6D-4A49-98CB-3FAD39904510}"/>
                  </a:ext>
                </a:extLst>
              </p:cNvPr>
              <p:cNvSpPr/>
              <p:nvPr/>
            </p:nvSpPr>
            <p:spPr>
              <a:xfrm>
                <a:off x="972015" y="1936407"/>
                <a:ext cx="252548" cy="395440"/>
              </a:xfrm>
              <a:custGeom>
                <a:avLst/>
                <a:gdLst/>
                <a:ahLst/>
                <a:cxnLst/>
                <a:rect l="0" t="0" r="r" b="b"/>
                <a:pathLst>
                  <a:path w="252549" h="395441">
                    <a:moveTo>
                      <a:pt x="0" y="395441"/>
                    </a:moveTo>
                    <a:cubicBezTo>
                      <a:pt x="46633" y="319198"/>
                      <a:pt x="73977" y="264009"/>
                      <a:pt x="82032" y="229874"/>
                    </a:cubicBezTo>
                    <a:cubicBezTo>
                      <a:pt x="94115" y="178673"/>
                      <a:pt x="148414" y="0"/>
                      <a:pt x="201467" y="53987"/>
                    </a:cubicBezTo>
                    <a:cubicBezTo>
                      <a:pt x="242332" y="54670"/>
                      <a:pt x="252549" y="82457"/>
                      <a:pt x="232116" y="137350"/>
                    </a:cubicBezTo>
                    <a:cubicBezTo>
                      <a:pt x="211683" y="192242"/>
                      <a:pt x="134311" y="278273"/>
                      <a:pt x="0" y="395441"/>
                    </a:cubicBezTo>
                    <a:close/>
                  </a:path>
                </a:pathLst>
              </a:custGeom>
              <a:solidFill>
                <a:srgbClr val="8FC55D"/>
              </a:solidFill>
            </p:spPr>
          </p:sp>
          <p:sp>
            <p:nvSpPr>
              <p:cNvPr id="55" name="Freeform: Shape 54">
                <a:extLst>
                  <a:ext uri="{2C153A36-D5BD-4E26-AC74-3CF224932B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134AF3-79E3-439A-BC81-EC80421E3902}"/>
                  </a:ext>
                </a:extLst>
              </p:cNvPr>
              <p:cNvSpPr/>
              <p:nvPr/>
            </p:nvSpPr>
            <p:spPr>
              <a:xfrm>
                <a:off x="1212217" y="2021053"/>
                <a:ext cx="256082" cy="299308"/>
              </a:xfrm>
              <a:custGeom>
                <a:avLst/>
                <a:gdLst/>
                <a:ahLst/>
                <a:cxnLst/>
                <a:rect l="0" t="0" r="r" b="b"/>
                <a:pathLst>
                  <a:path w="256082" h="299309">
                    <a:moveTo>
                      <a:pt x="1439" y="0"/>
                    </a:moveTo>
                    <a:cubicBezTo>
                      <a:pt x="0" y="51308"/>
                      <a:pt x="29094" y="100102"/>
                      <a:pt x="88722" y="146382"/>
                    </a:cubicBezTo>
                    <a:cubicBezTo>
                      <a:pt x="178163" y="215801"/>
                      <a:pt x="241936" y="268370"/>
                      <a:pt x="251112" y="288438"/>
                    </a:cubicBezTo>
                    <a:cubicBezTo>
                      <a:pt x="256082" y="299309"/>
                      <a:pt x="227595" y="191481"/>
                      <a:pt x="97935" y="45472"/>
                    </a:cubicBezTo>
                    <a:cubicBezTo>
                      <a:pt x="75558" y="20273"/>
                      <a:pt x="43393" y="5116"/>
                      <a:pt x="1439" y="0"/>
                    </a:cubicBezTo>
                    <a:close/>
                  </a:path>
                </a:pathLst>
              </a:custGeom>
              <a:solidFill>
                <a:srgbClr val="4F9539"/>
              </a:solidFill>
            </p:spPr>
          </p:sp>
          <p:sp>
            <p:nvSpPr>
              <p:cNvPr id="56" name="Freeform: Shape 55">
                <a:extLst>
                  <a:ext uri="{E60869F4-7348-44FC-B614-BC87F3A4C2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D56124-6256-4B58-BF5F-FD1BFFC6BB9B}"/>
                  </a:ext>
                </a:extLst>
              </p:cNvPr>
              <p:cNvSpPr/>
              <p:nvPr/>
            </p:nvSpPr>
            <p:spPr>
              <a:xfrm>
                <a:off x="1283586" y="1991272"/>
                <a:ext cx="440642" cy="199979"/>
              </a:xfrm>
              <a:custGeom>
                <a:avLst/>
                <a:gdLst/>
                <a:ahLst/>
                <a:cxnLst/>
                <a:rect l="0" t="0" r="r" b="b"/>
                <a:pathLst>
                  <a:path w="440643" h="199980">
                    <a:moveTo>
                      <a:pt x="0" y="38255"/>
                    </a:moveTo>
                    <a:cubicBezTo>
                      <a:pt x="13760" y="67394"/>
                      <a:pt x="45222" y="89946"/>
                      <a:pt x="94385" y="105911"/>
                    </a:cubicBezTo>
                    <a:cubicBezTo>
                      <a:pt x="168129" y="129859"/>
                      <a:pt x="218759" y="118920"/>
                      <a:pt x="229298" y="118920"/>
                    </a:cubicBezTo>
                    <a:cubicBezTo>
                      <a:pt x="239837" y="118920"/>
                      <a:pt x="332012" y="115571"/>
                      <a:pt x="358653" y="135063"/>
                    </a:cubicBezTo>
                    <a:cubicBezTo>
                      <a:pt x="385293" y="154555"/>
                      <a:pt x="393446" y="158001"/>
                      <a:pt x="417044" y="178991"/>
                    </a:cubicBezTo>
                    <a:cubicBezTo>
                      <a:pt x="440643" y="199980"/>
                      <a:pt x="363764" y="95637"/>
                      <a:pt x="240716" y="38255"/>
                    </a:cubicBezTo>
                    <a:cubicBezTo>
                      <a:pt x="158683" y="0"/>
                      <a:pt x="78445" y="0"/>
                      <a:pt x="0" y="38255"/>
                    </a:cubicBezTo>
                    <a:close/>
                  </a:path>
                </a:pathLst>
              </a:custGeom>
              <a:solidFill>
                <a:srgbClr val="8FC55D"/>
              </a:solidFill>
            </p:spPr>
          </p:sp>
          <p:sp>
            <p:nvSpPr>
              <p:cNvPr id="57" name="Freeform: Shape 56">
                <a:extLst>
                  <a:ext uri="{4152D459-0517-4123-AA5B-14B00B83F5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671D91-5F0B-416D-AABD-415686621780}"/>
                  </a:ext>
                </a:extLst>
              </p:cNvPr>
              <p:cNvSpPr/>
              <p:nvPr/>
            </p:nvSpPr>
            <p:spPr>
              <a:xfrm>
                <a:off x="915172" y="1780249"/>
                <a:ext cx="137595" cy="317522"/>
              </a:xfrm>
              <a:custGeom>
                <a:avLst/>
                <a:gdLst/>
                <a:ahLst/>
                <a:cxnLst/>
                <a:rect l="0" t="0" r="r" b="b"/>
                <a:pathLst>
                  <a:path w="137595" h="317522">
                    <a:moveTo>
                      <a:pt x="0" y="317522"/>
                    </a:moveTo>
                    <a:cubicBezTo>
                      <a:pt x="19465" y="247559"/>
                      <a:pt x="31014" y="197031"/>
                      <a:pt x="34644" y="165936"/>
                    </a:cubicBezTo>
                    <a:cubicBezTo>
                      <a:pt x="40091" y="119295"/>
                      <a:pt x="43028" y="0"/>
                      <a:pt x="102257" y="20596"/>
                    </a:cubicBezTo>
                    <a:cubicBezTo>
                      <a:pt x="126864" y="15849"/>
                      <a:pt x="137595" y="34668"/>
                      <a:pt x="134450" y="77051"/>
                    </a:cubicBezTo>
                    <a:cubicBezTo>
                      <a:pt x="131304" y="119435"/>
                      <a:pt x="106304" y="174432"/>
                      <a:pt x="59450" y="242043"/>
                    </a:cubicBezTo>
                    <a:lnTo>
                      <a:pt x="0" y="317522"/>
                    </a:lnTo>
                    <a:close/>
                  </a:path>
                </a:pathLst>
              </a:custGeom>
              <a:solidFill>
                <a:srgbClr val="BDE37A"/>
              </a:solidFill>
            </p:spPr>
          </p:sp>
          <p:sp>
            <p:nvSpPr>
              <p:cNvPr id="58" name="Freeform: Shape 57">
                <a:extLst>
                  <a:ext uri="{BC56C7F8-FE6A-4F79-8B83-552FEDD560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C4CA3E-2F16-4FA0-B781-A18EB652D8E1}"/>
                  </a:ext>
                </a:extLst>
              </p:cNvPr>
              <p:cNvSpPr/>
              <p:nvPr/>
            </p:nvSpPr>
            <p:spPr>
              <a:xfrm>
                <a:off x="1149434" y="1831413"/>
                <a:ext cx="443419" cy="157650"/>
              </a:xfrm>
              <a:custGeom>
                <a:avLst/>
                <a:gdLst/>
                <a:ahLst/>
                <a:cxnLst/>
                <a:rect l="0" t="0" r="r" b="b"/>
                <a:pathLst>
                  <a:path w="443419" h="157651">
                    <a:moveTo>
                      <a:pt x="111891" y="4125"/>
                    </a:moveTo>
                    <a:cubicBezTo>
                      <a:pt x="54687" y="0"/>
                      <a:pt x="0" y="12329"/>
                      <a:pt x="77644" y="54580"/>
                    </a:cubicBezTo>
                    <a:cubicBezTo>
                      <a:pt x="108562" y="66902"/>
                      <a:pt x="150666" y="76620"/>
                      <a:pt x="203957" y="83734"/>
                    </a:cubicBezTo>
                    <a:cubicBezTo>
                      <a:pt x="283894" y="94406"/>
                      <a:pt x="430892" y="140870"/>
                      <a:pt x="443419" y="157651"/>
                    </a:cubicBezTo>
                    <a:cubicBezTo>
                      <a:pt x="338173" y="88937"/>
                      <a:pt x="268842" y="48788"/>
                      <a:pt x="235425" y="37202"/>
                    </a:cubicBezTo>
                    <a:cubicBezTo>
                      <a:pt x="185300" y="19824"/>
                      <a:pt x="140980" y="6772"/>
                      <a:pt x="111891" y="4125"/>
                    </a:cubicBezTo>
                    <a:close/>
                  </a:path>
                </a:pathLst>
              </a:custGeom>
              <a:solidFill>
                <a:srgbClr val="4F9539"/>
              </a:solidFill>
            </p:spPr>
          </p:sp>
          <p:sp>
            <p:nvSpPr>
              <p:cNvPr id="59" name="Freeform: Shape 58">
                <a:extLst>
                  <a:ext uri="{2D0F9046-0C68-4540-A8FD-3FB9BECD34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B3F58C-8164-4BA6-8355-78B0DFBAEC77}"/>
                  </a:ext>
                </a:extLst>
              </p:cNvPr>
              <p:cNvSpPr/>
              <p:nvPr/>
            </p:nvSpPr>
            <p:spPr>
              <a:xfrm>
                <a:off x="1016862" y="1783418"/>
                <a:ext cx="422447" cy="208953"/>
              </a:xfrm>
              <a:custGeom>
                <a:avLst/>
                <a:gdLst/>
                <a:ahLst/>
                <a:cxnLst/>
                <a:rect l="0" t="0" r="r" b="b"/>
                <a:pathLst>
                  <a:path w="422448" h="208953">
                    <a:moveTo>
                      <a:pt x="62365" y="82793"/>
                    </a:moveTo>
                    <a:cubicBezTo>
                      <a:pt x="15591" y="55638"/>
                      <a:pt x="0" y="34417"/>
                      <a:pt x="15591" y="19128"/>
                    </a:cubicBezTo>
                    <a:cubicBezTo>
                      <a:pt x="19607" y="0"/>
                      <a:pt x="45746" y="0"/>
                      <a:pt x="94010" y="19128"/>
                    </a:cubicBezTo>
                    <a:cubicBezTo>
                      <a:pt x="142274" y="38255"/>
                      <a:pt x="211693" y="75361"/>
                      <a:pt x="302269" y="130446"/>
                    </a:cubicBezTo>
                    <a:cubicBezTo>
                      <a:pt x="362469" y="176478"/>
                      <a:pt x="402528" y="202647"/>
                      <a:pt x="422448" y="208953"/>
                    </a:cubicBezTo>
                    <a:cubicBezTo>
                      <a:pt x="323418" y="182727"/>
                      <a:pt x="257769" y="164218"/>
                      <a:pt x="225499" y="153426"/>
                    </a:cubicBezTo>
                    <a:cubicBezTo>
                      <a:pt x="193230" y="142635"/>
                      <a:pt x="138852" y="119090"/>
                      <a:pt x="62365" y="82793"/>
                    </a:cubicBezTo>
                    <a:close/>
                  </a:path>
                </a:pathLst>
              </a:custGeom>
              <a:solidFill>
                <a:srgbClr val="8FC55D"/>
              </a:solidFill>
            </p:spPr>
          </p:sp>
          <p:sp>
            <p:nvSpPr>
              <p:cNvPr id="60" name="Freeform: Shape 59">
                <a:extLst>
                  <a:ext uri="{A4A70E8D-172A-47D4-A559-BD9A342914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B1416C-EEFA-4A79-AEE8-231AD297BC39}"/>
                  </a:ext>
                </a:extLst>
              </p:cNvPr>
              <p:cNvSpPr/>
              <p:nvPr/>
            </p:nvSpPr>
            <p:spPr>
              <a:xfrm>
                <a:off x="1297344" y="1690558"/>
                <a:ext cx="527258" cy="188708"/>
              </a:xfrm>
              <a:custGeom>
                <a:avLst/>
                <a:gdLst/>
                <a:ahLst/>
                <a:cxnLst/>
                <a:rect l="0" t="0" r="r" b="b"/>
                <a:pathLst>
                  <a:path w="527259" h="188709">
                    <a:moveTo>
                      <a:pt x="30277" y="14431"/>
                    </a:moveTo>
                    <a:cubicBezTo>
                      <a:pt x="2022" y="27661"/>
                      <a:pt x="0" y="43450"/>
                      <a:pt x="24212" y="61798"/>
                    </a:cubicBezTo>
                    <a:cubicBezTo>
                      <a:pt x="48425" y="80146"/>
                      <a:pt x="85148" y="96869"/>
                      <a:pt x="134380" y="111967"/>
                    </a:cubicBezTo>
                    <a:cubicBezTo>
                      <a:pt x="208839" y="130372"/>
                      <a:pt x="258535" y="142081"/>
                      <a:pt x="283469" y="147095"/>
                    </a:cubicBezTo>
                    <a:cubicBezTo>
                      <a:pt x="320869" y="154615"/>
                      <a:pt x="496319" y="186923"/>
                      <a:pt x="527259" y="188709"/>
                    </a:cubicBezTo>
                    <a:lnTo>
                      <a:pt x="329759" y="72846"/>
                    </a:lnTo>
                    <a:cubicBezTo>
                      <a:pt x="264228" y="39842"/>
                      <a:pt x="205876" y="18672"/>
                      <a:pt x="154702" y="9336"/>
                    </a:cubicBezTo>
                    <a:cubicBezTo>
                      <a:pt x="103529" y="0"/>
                      <a:pt x="62054" y="1698"/>
                      <a:pt x="30277" y="14431"/>
                    </a:cubicBezTo>
                    <a:close/>
                  </a:path>
                </a:pathLst>
              </a:custGeom>
              <a:solidFill>
                <a:srgbClr val="BDE37A"/>
              </a:solidFill>
            </p:spPr>
          </p:sp>
          <p:sp>
            <p:nvSpPr>
              <p:cNvPr id="61" name="Freeform: Shape 60">
                <a:extLst>
                  <a:ext uri="{E1723635-3D04-43AD-AD9E-E382AC7AA0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B4EFE4-0EDF-420D-A338-E437CCB2BCF5}"/>
                  </a:ext>
                </a:extLst>
              </p:cNvPr>
              <p:cNvSpPr/>
              <p:nvPr/>
            </p:nvSpPr>
            <p:spPr>
              <a:xfrm>
                <a:off x="1304880" y="1487000"/>
                <a:ext cx="389241" cy="171380"/>
              </a:xfrm>
              <a:custGeom>
                <a:avLst/>
                <a:gdLst/>
                <a:ahLst/>
                <a:cxnLst/>
                <a:rect l="0" t="0" r="r" b="b"/>
                <a:pathLst>
                  <a:path w="389241" h="171381">
                    <a:moveTo>
                      <a:pt x="0" y="171057"/>
                    </a:moveTo>
                    <a:cubicBezTo>
                      <a:pt x="50676" y="171381"/>
                      <a:pt x="113804" y="154026"/>
                      <a:pt x="189384" y="118993"/>
                    </a:cubicBezTo>
                    <a:cubicBezTo>
                      <a:pt x="264964" y="83959"/>
                      <a:pt x="331583" y="44295"/>
                      <a:pt x="389241" y="0"/>
                    </a:cubicBezTo>
                    <a:cubicBezTo>
                      <a:pt x="278307" y="32951"/>
                      <a:pt x="197302" y="60649"/>
                      <a:pt x="146226" y="83095"/>
                    </a:cubicBezTo>
                    <a:cubicBezTo>
                      <a:pt x="95150" y="105541"/>
                      <a:pt x="46408" y="134862"/>
                      <a:pt x="0" y="171057"/>
                    </a:cubicBezTo>
                    <a:close/>
                  </a:path>
                </a:pathLst>
              </a:custGeom>
              <a:solidFill>
                <a:srgbClr val="4F9539"/>
              </a:solidFill>
            </p:spPr>
          </p:sp>
          <p:sp>
            <p:nvSpPr>
              <p:cNvPr id="62" name="Freeform: Shape 61">
                <a:extLst>
                  <a:ext uri="{FD60D782-4640-4CDC-BAC2-FA14BFEAC2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7BEFA1-9050-49A7-A528-B8A353FB70A8}"/>
                  </a:ext>
                </a:extLst>
              </p:cNvPr>
              <p:cNvSpPr/>
              <p:nvPr/>
            </p:nvSpPr>
            <p:spPr>
              <a:xfrm>
                <a:off x="1321461" y="1313957"/>
                <a:ext cx="429199" cy="332268"/>
              </a:xfrm>
              <a:custGeom>
                <a:avLst/>
                <a:gdLst/>
                <a:ahLst/>
                <a:cxnLst/>
                <a:rect l="0" t="0" r="r" b="b"/>
                <a:pathLst>
                  <a:path w="429199" h="332268">
                    <a:moveTo>
                      <a:pt x="0" y="332268"/>
                    </a:moveTo>
                    <a:cubicBezTo>
                      <a:pt x="2234" y="290956"/>
                      <a:pt x="25322" y="252592"/>
                      <a:pt x="69266" y="217177"/>
                    </a:cubicBezTo>
                    <a:cubicBezTo>
                      <a:pt x="113209" y="181763"/>
                      <a:pt x="150538" y="151336"/>
                      <a:pt x="181254" y="125897"/>
                    </a:cubicBezTo>
                    <a:cubicBezTo>
                      <a:pt x="310533" y="45214"/>
                      <a:pt x="393182" y="3248"/>
                      <a:pt x="429199" y="0"/>
                    </a:cubicBezTo>
                    <a:cubicBezTo>
                      <a:pt x="394991" y="20965"/>
                      <a:pt x="373527" y="37673"/>
                      <a:pt x="364808" y="50125"/>
                    </a:cubicBezTo>
                    <a:cubicBezTo>
                      <a:pt x="351730" y="68803"/>
                      <a:pt x="296752" y="109624"/>
                      <a:pt x="273930" y="131278"/>
                    </a:cubicBezTo>
                    <a:cubicBezTo>
                      <a:pt x="258715" y="145714"/>
                      <a:pt x="227823" y="171066"/>
                      <a:pt x="181254" y="207334"/>
                    </a:cubicBezTo>
                    <a:cubicBezTo>
                      <a:pt x="137443" y="246664"/>
                      <a:pt x="104808" y="273725"/>
                      <a:pt x="83351" y="288515"/>
                    </a:cubicBezTo>
                    <a:cubicBezTo>
                      <a:pt x="61893" y="303305"/>
                      <a:pt x="34110" y="317890"/>
                      <a:pt x="0" y="332268"/>
                    </a:cubicBezTo>
                    <a:close/>
                  </a:path>
                </a:pathLst>
              </a:custGeom>
              <a:solidFill>
                <a:srgbClr val="8FC55D"/>
              </a:solidFill>
            </p:spPr>
          </p:sp>
          <p:sp>
            <p:nvSpPr>
              <p:cNvPr id="63" name="Freeform: Shape 62">
                <a:extLst>
                  <a:ext uri="{C28E9DF4-0346-478E-B3EF-D953CAD01F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FA86AE-4BE7-48BD-8EF0-0CA7EC9A7C43}"/>
                  </a:ext>
                </a:extLst>
              </p:cNvPr>
              <p:cNvSpPr/>
              <p:nvPr/>
            </p:nvSpPr>
            <p:spPr>
              <a:xfrm>
                <a:off x="1210874" y="1138902"/>
                <a:ext cx="127429" cy="556598"/>
              </a:xfrm>
              <a:custGeom>
                <a:avLst/>
                <a:gdLst/>
                <a:ahLst/>
                <a:cxnLst/>
                <a:rect l="0" t="0" r="r" b="b"/>
                <a:pathLst>
                  <a:path w="127429" h="556599">
                    <a:moveTo>
                      <a:pt x="37472" y="556599"/>
                    </a:moveTo>
                    <a:cubicBezTo>
                      <a:pt x="8041" y="496190"/>
                      <a:pt x="0" y="428689"/>
                      <a:pt x="13348" y="354095"/>
                    </a:cubicBezTo>
                    <a:cubicBezTo>
                      <a:pt x="33370" y="242204"/>
                      <a:pt x="14543" y="225242"/>
                      <a:pt x="47751" y="147749"/>
                    </a:cubicBezTo>
                    <a:cubicBezTo>
                      <a:pt x="80958" y="70256"/>
                      <a:pt x="104510" y="32682"/>
                      <a:pt x="107775" y="0"/>
                    </a:cubicBezTo>
                    <a:cubicBezTo>
                      <a:pt x="102894" y="80128"/>
                      <a:pt x="105849" y="136099"/>
                      <a:pt x="116639" y="167911"/>
                    </a:cubicBezTo>
                    <a:cubicBezTo>
                      <a:pt x="127429" y="199723"/>
                      <a:pt x="122034" y="267289"/>
                      <a:pt x="100454" y="370610"/>
                    </a:cubicBezTo>
                    <a:lnTo>
                      <a:pt x="37472" y="556599"/>
                    </a:lnTo>
                    <a:close/>
                  </a:path>
                </a:pathLst>
              </a:custGeom>
              <a:solidFill>
                <a:srgbClr val="4F9539"/>
              </a:solidFill>
            </p:spPr>
          </p:sp>
        </p:grpSp>
        <p:grpSp>
          <p:nvGrpSpPr>
            <p:cNvPr id="64" name="Group 63">
              <a:extLst>
                <a:ext uri="{D9DA392C-F6E2-4960-834E-27F304A168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B94763-33F1-43FD-91FC-67C6A5352C56}"/>
                </a:ext>
              </a:extLst>
            </p:cNvPr>
            <p:cNvGrpSpPr/>
            <p:nvPr/>
          </p:nvGrpSpPr>
          <p:grpSpPr>
            <a:xfrm>
              <a:off x="235176" y="887747"/>
              <a:ext cx="913298" cy="1320404"/>
              <a:chOff x="235176" y="887747"/>
              <a:chExt cx="913298" cy="1320404"/>
            </a:xfrm>
            <a:grpFill/>
          </p:grpSpPr>
          <p:sp>
            <p:nvSpPr>
              <p:cNvPr id="65" name="Freeform: Shape 64">
                <a:extLst>
                  <a:ext uri="{06F32DB8-B10A-4F64-AF36-AC2F8C08FD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9CAF3C-1A3D-42EB-8ADC-5A98918F2FA9}"/>
                  </a:ext>
                </a:extLst>
              </p:cNvPr>
              <p:cNvSpPr/>
              <p:nvPr/>
            </p:nvSpPr>
            <p:spPr>
              <a:xfrm>
                <a:off x="455891" y="1398254"/>
                <a:ext cx="49460" cy="809896"/>
              </a:xfrm>
              <a:custGeom>
                <a:avLst/>
                <a:gdLst/>
                <a:ahLst/>
                <a:cxnLst/>
                <a:rect l="0" t="0" r="r" b="b"/>
                <a:pathLst>
                  <a:path w="49460" h="809897">
                    <a:moveTo>
                      <a:pt x="10515" y="809897"/>
                    </a:moveTo>
                    <a:lnTo>
                      <a:pt x="0" y="676951"/>
                    </a:lnTo>
                    <a:lnTo>
                      <a:pt x="44529" y="119217"/>
                    </a:lnTo>
                    <a:lnTo>
                      <a:pt x="49460" y="0"/>
                    </a:lnTo>
                  </a:path>
                </a:pathLst>
              </a:custGeom>
              <a:grpFill/>
              <a:ln>
                <a:solidFill>
                  <a:srgbClr val="41832D"/>
                </a:solidFill>
                <a:prstDash val="solid"/>
              </a:ln>
            </p:spPr>
          </p:sp>
          <p:sp>
            <p:nvSpPr>
              <p:cNvPr id="66" name="Freeform: Shape 65">
                <a:extLst>
                  <a:ext uri="{7D85E04F-94A2-4C20-8D5A-DFDD17F60C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669C3E-CF31-48F1-A8F6-54AF508C0C06}"/>
                  </a:ext>
                </a:extLst>
              </p:cNvPr>
              <p:cNvSpPr/>
              <p:nvPr/>
            </p:nvSpPr>
            <p:spPr>
              <a:xfrm>
                <a:off x="403080" y="1462283"/>
                <a:ext cx="297684" cy="433635"/>
              </a:xfrm>
              <a:custGeom>
                <a:avLst/>
                <a:gdLst/>
                <a:ahLst/>
                <a:cxnLst/>
                <a:rect l="0" t="0" r="r" b="b"/>
                <a:pathLst>
                  <a:path w="297685" h="433636">
                    <a:moveTo>
                      <a:pt x="96479" y="68231"/>
                    </a:moveTo>
                    <a:cubicBezTo>
                      <a:pt x="107116" y="32783"/>
                      <a:pt x="122865" y="10039"/>
                      <a:pt x="143726" y="0"/>
                    </a:cubicBezTo>
                    <a:moveTo>
                      <a:pt x="97986" y="54686"/>
                    </a:moveTo>
                    <a:cubicBezTo>
                      <a:pt x="87658" y="38783"/>
                      <a:pt x="76817" y="22088"/>
                      <a:pt x="65462" y="4603"/>
                    </a:cubicBezTo>
                    <a:moveTo>
                      <a:pt x="67174" y="419989"/>
                    </a:moveTo>
                    <a:cubicBezTo>
                      <a:pt x="66244" y="327539"/>
                      <a:pt x="43852" y="265879"/>
                      <a:pt x="0" y="235009"/>
                    </a:cubicBezTo>
                    <a:moveTo>
                      <a:pt x="66253" y="433636"/>
                    </a:moveTo>
                    <a:cubicBezTo>
                      <a:pt x="78895" y="381953"/>
                      <a:pt x="103550" y="346308"/>
                      <a:pt x="140218" y="326703"/>
                    </a:cubicBezTo>
                    <a:moveTo>
                      <a:pt x="263709" y="301397"/>
                    </a:moveTo>
                    <a:lnTo>
                      <a:pt x="297685" y="267715"/>
                    </a:lnTo>
                  </a:path>
                </a:pathLst>
              </a:custGeom>
              <a:grpFill/>
              <a:ln>
                <a:solidFill>
                  <a:srgbClr val="41832D"/>
                </a:solidFill>
                <a:prstDash val="solid"/>
              </a:ln>
            </p:spPr>
          </p:sp>
          <p:sp>
            <p:nvSpPr>
              <p:cNvPr id="67" name="Freeform: Shape 66">
                <a:extLst>
                  <a:ext uri="{2F335517-2235-4DE1-A29D-80A8CABDF68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90432E-1DD0-4CF1-B5CF-322DECA044C8}"/>
                  </a:ext>
                </a:extLst>
              </p:cNvPr>
              <p:cNvSpPr/>
              <p:nvPr/>
            </p:nvSpPr>
            <p:spPr>
              <a:xfrm>
                <a:off x="503287" y="1747724"/>
                <a:ext cx="157764" cy="417778"/>
              </a:xfrm>
              <a:custGeom>
                <a:avLst/>
                <a:gdLst/>
                <a:ahLst/>
                <a:cxnLst/>
                <a:rect l="0" t="0" r="r" b="b"/>
                <a:pathLst>
                  <a:path w="157765" h="417779">
                    <a:moveTo>
                      <a:pt x="90902" y="417779"/>
                    </a:moveTo>
                    <a:cubicBezTo>
                      <a:pt x="88486" y="328438"/>
                      <a:pt x="81361" y="267259"/>
                      <a:pt x="69526" y="234245"/>
                    </a:cubicBezTo>
                    <a:cubicBezTo>
                      <a:pt x="51773" y="184723"/>
                      <a:pt x="0" y="5302"/>
                      <a:pt x="73897" y="21685"/>
                    </a:cubicBezTo>
                    <a:cubicBezTo>
                      <a:pt x="108542" y="0"/>
                      <a:pt x="132244" y="17740"/>
                      <a:pt x="145004" y="74906"/>
                    </a:cubicBezTo>
                    <a:cubicBezTo>
                      <a:pt x="157765" y="132071"/>
                      <a:pt x="139730" y="246362"/>
                      <a:pt x="90902" y="417779"/>
                    </a:cubicBezTo>
                    <a:close/>
                  </a:path>
                </a:pathLst>
              </a:custGeom>
              <a:solidFill>
                <a:srgbClr val="8FC55D"/>
              </a:solidFill>
            </p:spPr>
          </p:sp>
          <p:sp>
            <p:nvSpPr>
              <p:cNvPr id="68" name="Freeform: Shape 67">
                <a:extLst>
                  <a:ext uri="{59F2C765-8D49-4D45-92BC-F7D7462E40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96149E-CA9A-4206-97A9-B8AE4869E692}"/>
                  </a:ext>
                </a:extLst>
              </p:cNvPr>
              <p:cNvSpPr/>
              <p:nvPr/>
            </p:nvSpPr>
            <p:spPr>
              <a:xfrm>
                <a:off x="627575" y="1749875"/>
                <a:ext cx="376577" cy="135698"/>
              </a:xfrm>
              <a:custGeom>
                <a:avLst/>
                <a:gdLst/>
                <a:ahLst/>
                <a:cxnLst/>
                <a:rect l="0" t="0" r="r" b="b"/>
                <a:pathLst>
                  <a:path w="376577" h="135698">
                    <a:moveTo>
                      <a:pt x="0" y="23366"/>
                    </a:moveTo>
                    <a:cubicBezTo>
                      <a:pt x="26738" y="67180"/>
                      <a:pt x="77714" y="92256"/>
                      <a:pt x="152927" y="98594"/>
                    </a:cubicBezTo>
                    <a:cubicBezTo>
                      <a:pt x="265747" y="108101"/>
                      <a:pt x="347862" y="117456"/>
                      <a:pt x="366488" y="129289"/>
                    </a:cubicBezTo>
                    <a:cubicBezTo>
                      <a:pt x="376577" y="135698"/>
                      <a:pt x="293959" y="60781"/>
                      <a:pt x="105694" y="8946"/>
                    </a:cubicBezTo>
                    <a:cubicBezTo>
                      <a:pt x="73203" y="0"/>
                      <a:pt x="37972" y="4807"/>
                      <a:pt x="0" y="23366"/>
                    </a:cubicBezTo>
                    <a:close/>
                  </a:path>
                </a:pathLst>
              </a:custGeom>
              <a:solidFill>
                <a:srgbClr val="4F9539"/>
              </a:solidFill>
            </p:spPr>
          </p:sp>
          <p:sp>
            <p:nvSpPr>
              <p:cNvPr id="69" name="Freeform: Shape 68">
                <a:extLst>
                  <a:ext uri="{2C9F7224-D3DE-4F5D-9B3C-03A06ABBB2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DEDE639-6742-4B5A-8932-DB2E904E40E6}"/>
                  </a:ext>
                </a:extLst>
              </p:cNvPr>
              <p:cNvSpPr/>
              <p:nvPr/>
            </p:nvSpPr>
            <p:spPr>
              <a:xfrm>
                <a:off x="690839" y="1592266"/>
                <a:ext cx="457635" cy="168717"/>
              </a:xfrm>
              <a:custGeom>
                <a:avLst/>
                <a:gdLst/>
                <a:ahLst/>
                <a:cxnLst/>
                <a:rect l="0" t="0" r="r" b="b"/>
                <a:pathLst>
                  <a:path w="457636" h="168717">
                    <a:moveTo>
                      <a:pt x="0" y="149995"/>
                    </a:moveTo>
                    <a:cubicBezTo>
                      <a:pt x="27411" y="166939"/>
                      <a:pt x="66080" y="168717"/>
                      <a:pt x="116006" y="155331"/>
                    </a:cubicBezTo>
                    <a:cubicBezTo>
                      <a:pt x="190896" y="135250"/>
                      <a:pt x="227400" y="98502"/>
                      <a:pt x="236238" y="92762"/>
                    </a:cubicBezTo>
                    <a:cubicBezTo>
                      <a:pt x="245077" y="87022"/>
                      <a:pt x="320558" y="34011"/>
                      <a:pt x="353517" y="35849"/>
                    </a:cubicBezTo>
                    <a:cubicBezTo>
                      <a:pt x="386475" y="37687"/>
                      <a:pt x="395190" y="36137"/>
                      <a:pt x="426413" y="40887"/>
                    </a:cubicBezTo>
                    <a:cubicBezTo>
                      <a:pt x="457636" y="45638"/>
                      <a:pt x="336331" y="0"/>
                      <a:pt x="201881" y="18892"/>
                    </a:cubicBezTo>
                    <a:cubicBezTo>
                      <a:pt x="112248" y="31486"/>
                      <a:pt x="44954" y="75187"/>
                      <a:pt x="0" y="149995"/>
                    </a:cubicBezTo>
                    <a:close/>
                  </a:path>
                </a:pathLst>
              </a:custGeom>
              <a:solidFill>
                <a:srgbClr val="8FC55D"/>
              </a:solidFill>
            </p:spPr>
          </p:sp>
          <p:sp>
            <p:nvSpPr>
              <p:cNvPr id="70" name="Freeform: Shape 69">
                <a:extLst>
                  <a:ext uri="{5C53A46B-EE0A-45A5-81C0-6862645D0C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732A92-DD94-4562-A50B-C54F2180EC4D}"/>
                  </a:ext>
                </a:extLst>
              </p:cNvPr>
              <p:cNvSpPr/>
              <p:nvPr/>
            </p:nvSpPr>
            <p:spPr>
              <a:xfrm>
                <a:off x="282180" y="1678049"/>
                <a:ext cx="148070" cy="322099"/>
              </a:xfrm>
              <a:custGeom>
                <a:avLst/>
                <a:gdLst/>
                <a:ahLst/>
                <a:cxnLst/>
                <a:rect l="0" t="0" r="r" b="b"/>
                <a:pathLst>
                  <a:path w="148071" h="322100">
                    <a:moveTo>
                      <a:pt x="136849" y="322100"/>
                    </a:moveTo>
                    <a:cubicBezTo>
                      <a:pt x="115070" y="252822"/>
                      <a:pt x="97235" y="204155"/>
                      <a:pt x="83345" y="176100"/>
                    </a:cubicBezTo>
                    <a:cubicBezTo>
                      <a:pt x="62510" y="134017"/>
                      <a:pt x="0" y="32368"/>
                      <a:pt x="60891" y="17384"/>
                    </a:cubicBezTo>
                    <a:cubicBezTo>
                      <a:pt x="78944" y="0"/>
                      <a:pt x="98193" y="9938"/>
                      <a:pt x="118638" y="47197"/>
                    </a:cubicBezTo>
                    <a:cubicBezTo>
                      <a:pt x="139084" y="84456"/>
                      <a:pt x="148071" y="144196"/>
                      <a:pt x="145599" y="226419"/>
                    </a:cubicBezTo>
                    <a:lnTo>
                      <a:pt x="136849" y="322100"/>
                    </a:lnTo>
                    <a:close/>
                  </a:path>
                </a:pathLst>
              </a:custGeom>
              <a:solidFill>
                <a:srgbClr val="BDE37A"/>
              </a:solidFill>
            </p:spPr>
          </p:sp>
          <p:sp>
            <p:nvSpPr>
              <p:cNvPr id="71" name="Freeform: Shape 70">
                <a:extLst>
                  <a:ext uri="{63FBA9DF-D36B-437E-AC6A-B6E2632421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F8D3054-DCE1-436B-9883-FDBAE5BA095B}"/>
                  </a:ext>
                </a:extLst>
              </p:cNvPr>
              <p:cNvSpPr/>
              <p:nvPr/>
            </p:nvSpPr>
            <p:spPr>
              <a:xfrm>
                <a:off x="477144" y="1532637"/>
                <a:ext cx="451030" cy="126877"/>
              </a:xfrm>
              <a:custGeom>
                <a:avLst/>
                <a:gdLst/>
                <a:ahLst/>
                <a:cxnLst/>
                <a:rect l="0" t="0" r="r" b="b"/>
                <a:pathLst>
                  <a:path w="451031" h="126877">
                    <a:moveTo>
                      <a:pt x="89371" y="59057"/>
                    </a:moveTo>
                    <a:cubicBezTo>
                      <a:pt x="39150" y="86752"/>
                      <a:pt x="0" y="126877"/>
                      <a:pt x="88129" y="120024"/>
                    </a:cubicBezTo>
                    <a:cubicBezTo>
                      <a:pt x="120770" y="113519"/>
                      <a:pt x="161374" y="98737"/>
                      <a:pt x="209943" y="75679"/>
                    </a:cubicBezTo>
                    <a:cubicBezTo>
                      <a:pt x="282796" y="41092"/>
                      <a:pt x="431385" y="0"/>
                      <a:pt x="451031" y="7250"/>
                    </a:cubicBezTo>
                    <a:cubicBezTo>
                      <a:pt x="325339" y="6944"/>
                      <a:pt x="245326" y="11032"/>
                      <a:pt x="210991" y="19516"/>
                    </a:cubicBezTo>
                    <a:cubicBezTo>
                      <a:pt x="159488" y="32241"/>
                      <a:pt x="115209" y="45433"/>
                      <a:pt x="89371" y="59057"/>
                    </a:cubicBezTo>
                    <a:close/>
                  </a:path>
                </a:pathLst>
              </a:custGeom>
              <a:solidFill>
                <a:srgbClr val="4F9539"/>
              </a:solidFill>
            </p:spPr>
          </p:sp>
          <p:sp>
            <p:nvSpPr>
              <p:cNvPr id="72" name="Freeform: Shape 71">
                <a:extLst>
                  <a:ext uri="{C9248680-6A13-48E0-9D63-2D5472E883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CED80F-C2DF-4836-9618-E6CB4D671014}"/>
                  </a:ext>
                </a:extLst>
              </p:cNvPr>
              <p:cNvSpPr/>
              <p:nvPr/>
            </p:nvSpPr>
            <p:spPr>
              <a:xfrm>
                <a:off x="349548" y="1625899"/>
                <a:ext cx="451655" cy="93396"/>
              </a:xfrm>
              <a:custGeom>
                <a:avLst/>
                <a:gdLst/>
                <a:ahLst/>
                <a:cxnLst/>
                <a:rect l="0" t="0" r="r" b="b"/>
                <a:pathLst>
                  <a:path w="451655" h="93397">
                    <a:moveTo>
                      <a:pt x="80953" y="90696"/>
                    </a:moveTo>
                    <a:cubicBezTo>
                      <a:pt x="26935" y="93397"/>
                      <a:pt x="2301" y="84090"/>
                      <a:pt x="7050" y="62776"/>
                    </a:cubicBezTo>
                    <a:cubicBezTo>
                      <a:pt x="0" y="44548"/>
                      <a:pt x="21922" y="30311"/>
                      <a:pt x="72817" y="20067"/>
                    </a:cubicBezTo>
                    <a:cubicBezTo>
                      <a:pt x="123712" y="9822"/>
                      <a:pt x="202142" y="3133"/>
                      <a:pt x="308107" y="0"/>
                    </a:cubicBezTo>
                    <a:cubicBezTo>
                      <a:pt x="383665" y="5818"/>
                      <a:pt x="431514" y="5947"/>
                      <a:pt x="451655" y="387"/>
                    </a:cubicBezTo>
                    <a:cubicBezTo>
                      <a:pt x="354318" y="32328"/>
                      <a:pt x="289179" y="52560"/>
                      <a:pt x="256238" y="61085"/>
                    </a:cubicBezTo>
                    <a:cubicBezTo>
                      <a:pt x="223297" y="69609"/>
                      <a:pt x="164869" y="79479"/>
                      <a:pt x="80953" y="90696"/>
                    </a:cubicBezTo>
                    <a:close/>
                  </a:path>
                </a:pathLst>
              </a:custGeom>
              <a:solidFill>
                <a:srgbClr val="8FC55D"/>
              </a:solidFill>
            </p:spPr>
          </p:sp>
          <p:sp>
            <p:nvSpPr>
              <p:cNvPr id="73" name="Freeform: Shape 72">
                <a:extLst>
                  <a:ext uri="{F3F51C8A-8D83-449F-AB03-037357761C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42CE1C-D9D4-4B68-91BD-47D7A487DF7A}"/>
                  </a:ext>
                </a:extLst>
              </p:cNvPr>
              <p:cNvSpPr/>
              <p:nvPr/>
            </p:nvSpPr>
            <p:spPr>
              <a:xfrm>
                <a:off x="534522" y="1321583"/>
                <a:ext cx="528213" cy="169742"/>
              </a:xfrm>
              <a:custGeom>
                <a:avLst/>
                <a:gdLst/>
                <a:ahLst/>
                <a:cxnLst/>
                <a:rect l="0" t="0" r="r" b="b"/>
                <a:pathLst>
                  <a:path w="528214" h="169743">
                    <a:moveTo>
                      <a:pt x="16492" y="124514"/>
                    </a:moveTo>
                    <a:cubicBezTo>
                      <a:pt x="0" y="150999"/>
                      <a:pt x="6904" y="165342"/>
                      <a:pt x="37203" y="167542"/>
                    </a:cubicBezTo>
                    <a:cubicBezTo>
                      <a:pt x="67502" y="169743"/>
                      <a:pt x="107408" y="163767"/>
                      <a:pt x="156921" y="149616"/>
                    </a:cubicBezTo>
                    <a:cubicBezTo>
                      <a:pt x="229392" y="124498"/>
                      <a:pt x="277448" y="107252"/>
                      <a:pt x="301090" y="97877"/>
                    </a:cubicBezTo>
                    <a:cubicBezTo>
                      <a:pt x="336552" y="83815"/>
                      <a:pt x="501292" y="15353"/>
                      <a:pt x="528214" y="0"/>
                    </a:cubicBezTo>
                    <a:lnTo>
                      <a:pt x="299473" y="10395"/>
                    </a:lnTo>
                    <a:cubicBezTo>
                      <a:pt x="226539" y="18406"/>
                      <a:pt x="166071" y="32433"/>
                      <a:pt x="118068" y="52474"/>
                    </a:cubicBezTo>
                    <a:cubicBezTo>
                      <a:pt x="70066" y="72515"/>
                      <a:pt x="36207" y="96529"/>
                      <a:pt x="16492" y="124514"/>
                    </a:cubicBezTo>
                    <a:close/>
                  </a:path>
                </a:pathLst>
              </a:custGeom>
              <a:solidFill>
                <a:srgbClr val="BDE37A"/>
              </a:solidFill>
            </p:spPr>
          </p:sp>
          <p:sp>
            <p:nvSpPr>
              <p:cNvPr id="74" name="Freeform: Shape 73">
                <a:extLst>
                  <a:ext uri="{70260A6A-2297-4534-AB76-0549D49C26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D8B2B6-0701-4DC9-B5FB-A393A91DA164}"/>
                  </a:ext>
                </a:extLst>
              </p:cNvPr>
              <p:cNvSpPr/>
              <p:nvPr/>
            </p:nvSpPr>
            <p:spPr>
              <a:xfrm>
                <a:off x="506381" y="1063666"/>
                <a:ext cx="233280" cy="355456"/>
              </a:xfrm>
              <a:custGeom>
                <a:avLst/>
                <a:gdLst/>
                <a:ahLst/>
                <a:cxnLst/>
                <a:rect l="0" t="0" r="r" b="b"/>
                <a:pathLst>
                  <a:path w="233281" h="355457">
                    <a:moveTo>
                      <a:pt x="0" y="355457"/>
                    </a:moveTo>
                    <a:cubicBezTo>
                      <a:pt x="42677" y="328128"/>
                      <a:pt x="86168" y="279191"/>
                      <a:pt x="130474" y="208646"/>
                    </a:cubicBezTo>
                    <a:cubicBezTo>
                      <a:pt x="174780" y="138101"/>
                      <a:pt x="209049" y="68552"/>
                      <a:pt x="233281" y="0"/>
                    </a:cubicBezTo>
                    <a:cubicBezTo>
                      <a:pt x="158190" y="88054"/>
                      <a:pt x="105339" y="155402"/>
                      <a:pt x="74728" y="202045"/>
                    </a:cubicBezTo>
                    <a:cubicBezTo>
                      <a:pt x="44117" y="248688"/>
                      <a:pt x="19208" y="299825"/>
                      <a:pt x="0" y="355457"/>
                    </a:cubicBezTo>
                    <a:close/>
                  </a:path>
                </a:pathLst>
              </a:custGeom>
              <a:solidFill>
                <a:srgbClr val="4F9539"/>
              </a:solidFill>
            </p:spPr>
          </p:sp>
          <p:sp>
            <p:nvSpPr>
              <p:cNvPr id="75" name="Freeform: Shape 74">
                <a:extLst>
                  <a:ext uri="{2D13FBBE-7E2A-4AED-8AD3-992755F6F4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DFCDEB-EFCC-4E3F-A41C-898F2207FBBA}"/>
                  </a:ext>
                </a:extLst>
              </p:cNvPr>
              <p:cNvSpPr/>
              <p:nvPr/>
            </p:nvSpPr>
            <p:spPr>
              <a:xfrm>
                <a:off x="491685" y="887747"/>
                <a:ext cx="201148" cy="512422"/>
              </a:xfrm>
              <a:custGeom>
                <a:avLst/>
                <a:gdLst/>
                <a:ahLst/>
                <a:cxnLst/>
                <a:rect l="0" t="0" r="r" b="b"/>
                <a:pathLst>
                  <a:path w="201148" h="512422">
                    <a:moveTo>
                      <a:pt x="22157" y="512422"/>
                    </a:moveTo>
                    <a:cubicBezTo>
                      <a:pt x="1531" y="476558"/>
                      <a:pt x="0" y="431809"/>
                      <a:pt x="17565" y="378174"/>
                    </a:cubicBezTo>
                    <a:cubicBezTo>
                      <a:pt x="35131" y="324540"/>
                      <a:pt x="49866" y="278691"/>
                      <a:pt x="61772" y="240627"/>
                    </a:cubicBezTo>
                    <a:cubicBezTo>
                      <a:pt x="126251" y="102550"/>
                      <a:pt x="172710" y="22341"/>
                      <a:pt x="201148" y="0"/>
                    </a:cubicBezTo>
                    <a:cubicBezTo>
                      <a:pt x="183876" y="36214"/>
                      <a:pt x="174975" y="61917"/>
                      <a:pt x="174445" y="77108"/>
                    </a:cubicBezTo>
                    <a:cubicBezTo>
                      <a:pt x="173649" y="99896"/>
                      <a:pt x="149773" y="164074"/>
                      <a:pt x="142427" y="194665"/>
                    </a:cubicBezTo>
                    <a:cubicBezTo>
                      <a:pt x="137530" y="215059"/>
                      <a:pt x="125429" y="253146"/>
                      <a:pt x="106126" y="308925"/>
                    </a:cubicBezTo>
                    <a:cubicBezTo>
                      <a:pt x="90803" y="365772"/>
                      <a:pt x="78172" y="406241"/>
                      <a:pt x="68232" y="430332"/>
                    </a:cubicBezTo>
                    <a:cubicBezTo>
                      <a:pt x="58291" y="454423"/>
                      <a:pt x="42933" y="481786"/>
                      <a:pt x="22157" y="512422"/>
                    </a:cubicBezTo>
                    <a:close/>
                  </a:path>
                </a:pathLst>
              </a:custGeom>
              <a:solidFill>
                <a:srgbClr val="8FC55D"/>
              </a:solidFill>
            </p:spPr>
          </p:sp>
          <p:sp>
            <p:nvSpPr>
              <p:cNvPr id="76" name="Freeform: Shape 75">
                <a:extLst>
                  <a:ext uri="{AFE02F15-B139-48C0-A722-5312366366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5FB962-7038-4444-9F77-C5FB9619098F}"/>
                  </a:ext>
                </a:extLst>
              </p:cNvPr>
              <p:cNvSpPr/>
              <p:nvPr/>
            </p:nvSpPr>
            <p:spPr>
              <a:xfrm>
                <a:off x="235176" y="976224"/>
                <a:ext cx="244184" cy="505092"/>
              </a:xfrm>
              <a:custGeom>
                <a:avLst/>
                <a:gdLst/>
                <a:ahLst/>
                <a:cxnLst/>
                <a:rect l="0" t="0" r="r" b="b"/>
                <a:pathLst>
                  <a:path w="244185" h="505092">
                    <a:moveTo>
                      <a:pt x="244185" y="505092"/>
                    </a:moveTo>
                    <a:cubicBezTo>
                      <a:pt x="186601" y="470459"/>
                      <a:pt x="143093" y="418227"/>
                      <a:pt x="113661" y="348397"/>
                    </a:cubicBezTo>
                    <a:cubicBezTo>
                      <a:pt x="69513" y="243653"/>
                      <a:pt x="44485" y="239681"/>
                      <a:pt x="30129" y="156604"/>
                    </a:cubicBezTo>
                    <a:cubicBezTo>
                      <a:pt x="15774" y="73527"/>
                      <a:pt x="15062" y="29187"/>
                      <a:pt x="0" y="0"/>
                    </a:cubicBezTo>
                    <a:cubicBezTo>
                      <a:pt x="39548" y="69859"/>
                      <a:pt x="72510" y="115191"/>
                      <a:pt x="98885" y="135994"/>
                    </a:cubicBezTo>
                    <a:cubicBezTo>
                      <a:pt x="125261" y="156797"/>
                      <a:pt x="157535" y="216401"/>
                      <a:pt x="195709" y="314807"/>
                    </a:cubicBezTo>
                    <a:lnTo>
                      <a:pt x="244185" y="505092"/>
                    </a:lnTo>
                    <a:close/>
                  </a:path>
                </a:pathLst>
              </a:custGeom>
              <a:solidFill>
                <a:srgbClr val="4F9539"/>
              </a:solidFill>
            </p:spPr>
          </p:sp>
        </p:grpSp>
        <p:grpSp>
          <p:nvGrpSpPr>
            <p:cNvPr id="77" name="Group 76">
              <a:extLst>
                <a:ext uri="{009818D0-46FF-4A57-85A6-0C47BF8D0C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9B8D46-F236-46CD-9E07-E7C88645BF37}"/>
                </a:ext>
              </a:extLst>
            </p:cNvPr>
            <p:cNvGrpSpPr/>
            <p:nvPr/>
          </p:nvGrpSpPr>
          <p:grpSpPr>
            <a:xfrm>
              <a:off x="1470" y="1962577"/>
              <a:ext cx="1114151" cy="1279284"/>
              <a:chOff x="1470" y="1962577"/>
              <a:chExt cx="1114151" cy="1279284"/>
            </a:xfrm>
            <a:grpFill/>
          </p:grpSpPr>
          <p:sp>
            <p:nvSpPr>
              <p:cNvPr id="78" name="Freeform: Shape 77">
                <a:extLst>
                  <a:ext uri="{04D52548-92DB-459B-B938-A4E4DC12F3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CEFFD1-23C9-47EB-A7DC-3CCAC3017881}"/>
                  </a:ext>
                </a:extLst>
              </p:cNvPr>
              <p:cNvSpPr/>
              <p:nvPr/>
            </p:nvSpPr>
            <p:spPr>
              <a:xfrm>
                <a:off x="433796" y="2502557"/>
                <a:ext cx="332984" cy="739304"/>
              </a:xfrm>
              <a:custGeom>
                <a:avLst/>
                <a:gdLst/>
                <a:ahLst/>
                <a:cxnLst/>
                <a:rect l="0" t="0" r="r" b="b"/>
                <a:pathLst>
                  <a:path w="332984" h="739304">
                    <a:moveTo>
                      <a:pt x="332984" y="739304"/>
                    </a:moveTo>
                    <a:lnTo>
                      <a:pt x="263260" y="625623"/>
                    </a:lnTo>
                    <a:lnTo>
                      <a:pt x="49730" y="108462"/>
                    </a:lnTo>
                    <a:lnTo>
                      <a:pt x="0" y="0"/>
                    </a:lnTo>
                  </a:path>
                </a:pathLst>
              </a:custGeom>
              <a:grpFill/>
              <a:ln>
                <a:solidFill>
                  <a:srgbClr val="41832D"/>
                </a:solidFill>
                <a:prstDash val="solid"/>
              </a:ln>
            </p:spPr>
          </p:sp>
          <p:sp>
            <p:nvSpPr>
              <p:cNvPr id="79" name="Freeform: Shape 78">
                <a:extLst>
                  <a:ext uri="{023DEA3B-4867-4A6F-AC50-5357BE8209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73A4EC-CD85-43A0-AE53-7A3A1F5D0914}"/>
                  </a:ext>
                </a:extLst>
              </p:cNvPr>
              <p:cNvSpPr/>
              <p:nvPr/>
            </p:nvSpPr>
            <p:spPr>
              <a:xfrm>
                <a:off x="432157" y="2540787"/>
                <a:ext cx="326362" cy="421544"/>
              </a:xfrm>
              <a:custGeom>
                <a:avLst/>
                <a:gdLst/>
                <a:ahLst/>
                <a:cxnLst/>
                <a:rect l="0" t="0" r="r" b="b"/>
                <a:pathLst>
                  <a:path w="326362" h="421544">
                    <a:moveTo>
                      <a:pt x="56523" y="82244"/>
                    </a:moveTo>
                    <a:cubicBezTo>
                      <a:pt x="49907" y="45830"/>
                      <a:pt x="53614" y="18415"/>
                      <a:pt x="67644" y="0"/>
                    </a:cubicBezTo>
                    <a:moveTo>
                      <a:pt x="51717" y="69491"/>
                    </a:moveTo>
                    <a:cubicBezTo>
                      <a:pt x="35294" y="60010"/>
                      <a:pt x="18055" y="50057"/>
                      <a:pt x="0" y="39632"/>
                    </a:cubicBezTo>
                    <a:moveTo>
                      <a:pt x="190106" y="408967"/>
                    </a:moveTo>
                    <a:cubicBezTo>
                      <a:pt x="147306" y="327016"/>
                      <a:pt x="99362" y="282242"/>
                      <a:pt x="46275" y="274645"/>
                    </a:cubicBezTo>
                    <a:moveTo>
                      <a:pt x="195482" y="421544"/>
                    </a:moveTo>
                    <a:cubicBezTo>
                      <a:pt x="183282" y="369755"/>
                      <a:pt x="189068" y="326802"/>
                      <a:pt x="212838" y="292687"/>
                    </a:cubicBezTo>
                    <a:moveTo>
                      <a:pt x="311381" y="214076"/>
                    </a:moveTo>
                    <a:lnTo>
                      <a:pt x="326362" y="168640"/>
                    </a:lnTo>
                  </a:path>
                </a:pathLst>
              </a:custGeom>
              <a:grpFill/>
              <a:ln>
                <a:solidFill>
                  <a:srgbClr val="41832D"/>
                </a:solidFill>
                <a:prstDash val="solid"/>
              </a:ln>
            </p:spPr>
          </p:sp>
          <p:sp>
            <p:nvSpPr>
              <p:cNvPr id="80" name="Freeform: Shape 79">
                <a:extLst>
                  <a:ext uri="{D4D432AD-E48A-4173-A873-6E598E8372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6A7E6F-1B76-4000-ACD1-2D88C25470CC}"/>
                  </a:ext>
                </a:extLst>
              </p:cNvPr>
              <p:cNvSpPr/>
              <p:nvPr/>
            </p:nvSpPr>
            <p:spPr>
              <a:xfrm>
                <a:off x="593019" y="2765598"/>
                <a:ext cx="268254" cy="380251"/>
              </a:xfrm>
              <a:custGeom>
                <a:avLst/>
                <a:gdLst/>
                <a:ahLst/>
                <a:cxnLst/>
                <a:rect l="0" t="0" r="r" b="b"/>
                <a:pathLst>
                  <a:path w="268255" h="380252">
                    <a:moveTo>
                      <a:pt x="268255" y="380252"/>
                    </a:moveTo>
                    <a:cubicBezTo>
                      <a:pt x="225543" y="301745"/>
                      <a:pt x="191420" y="250470"/>
                      <a:pt x="165886" y="226426"/>
                    </a:cubicBezTo>
                    <a:cubicBezTo>
                      <a:pt x="127586" y="190361"/>
                      <a:pt x="0" y="54001"/>
                      <a:pt x="73281" y="35050"/>
                    </a:cubicBezTo>
                    <a:cubicBezTo>
                      <a:pt x="94304" y="0"/>
                      <a:pt x="123477" y="5046"/>
                      <a:pt x="160799" y="50188"/>
                    </a:cubicBezTo>
                    <a:cubicBezTo>
                      <a:pt x="198121" y="95329"/>
                      <a:pt x="233940" y="205351"/>
                      <a:pt x="268255" y="380252"/>
                    </a:cubicBezTo>
                    <a:close/>
                  </a:path>
                </a:pathLst>
              </a:custGeom>
              <a:solidFill>
                <a:srgbClr val="8FC55D"/>
              </a:solidFill>
            </p:spPr>
          </p:sp>
          <p:sp>
            <p:nvSpPr>
              <p:cNvPr id="81" name="Freeform: Shape 80">
                <a:extLst>
                  <a:ext uri="{D8C7E885-3B39-4096-A330-14F2FECE8B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3B6077-BD27-4FAE-980F-010B7AB65AAD}"/>
                  </a:ext>
                </a:extLst>
              </p:cNvPr>
              <p:cNvSpPr/>
              <p:nvPr/>
            </p:nvSpPr>
            <p:spPr>
              <a:xfrm>
                <a:off x="712938" y="2681067"/>
                <a:ext cx="386530" cy="127017"/>
              </a:xfrm>
              <a:custGeom>
                <a:avLst/>
                <a:gdLst/>
                <a:ahLst/>
                <a:cxnLst/>
                <a:rect l="0" t="0" r="r" b="b"/>
                <a:pathLst>
                  <a:path w="386531" h="127017">
                    <a:moveTo>
                      <a:pt x="0" y="100117"/>
                    </a:moveTo>
                    <a:cubicBezTo>
                      <a:pt x="43715" y="127017"/>
                      <a:pt x="100519" y="126218"/>
                      <a:pt x="170412" y="97719"/>
                    </a:cubicBezTo>
                    <a:cubicBezTo>
                      <a:pt x="275251" y="54970"/>
                      <a:pt x="352663" y="26025"/>
                      <a:pt x="374631" y="28113"/>
                    </a:cubicBezTo>
                    <a:cubicBezTo>
                      <a:pt x="386531" y="29244"/>
                      <a:pt x="278906" y="0"/>
                      <a:pt x="87628" y="39285"/>
                    </a:cubicBezTo>
                    <a:cubicBezTo>
                      <a:pt x="54617" y="46064"/>
                      <a:pt x="25408" y="66342"/>
                      <a:pt x="0" y="100117"/>
                    </a:cubicBezTo>
                    <a:close/>
                  </a:path>
                </a:pathLst>
              </a:custGeom>
              <a:solidFill>
                <a:srgbClr val="4F9539"/>
              </a:solidFill>
            </p:spPr>
          </p:sp>
          <p:sp>
            <p:nvSpPr>
              <p:cNvPr id="82" name="Freeform: Shape 81">
                <a:extLst>
                  <a:ext uri="{D62B856B-E258-426A-9627-3A4807179A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621645-6594-4117-B1EF-1D66E56AEDED}"/>
                  </a:ext>
                </a:extLst>
              </p:cNvPr>
              <p:cNvSpPr/>
              <p:nvPr/>
            </p:nvSpPr>
            <p:spPr>
              <a:xfrm>
                <a:off x="755242" y="2424114"/>
                <a:ext cx="360379" cy="303398"/>
              </a:xfrm>
              <a:custGeom>
                <a:avLst/>
                <a:gdLst/>
                <a:ahLst/>
                <a:cxnLst/>
                <a:rect l="0" t="0" r="r" b="b"/>
                <a:pathLst>
                  <a:path w="360379" h="303398">
                    <a:moveTo>
                      <a:pt x="0" y="300745"/>
                    </a:moveTo>
                    <a:cubicBezTo>
                      <a:pt x="32116" y="303398"/>
                      <a:pt x="67377" y="287428"/>
                      <a:pt x="105785" y="252834"/>
                    </a:cubicBezTo>
                    <a:cubicBezTo>
                      <a:pt x="163396" y="200943"/>
                      <a:pt x="179237" y="151627"/>
                      <a:pt x="184507" y="142500"/>
                    </a:cubicBezTo>
                    <a:cubicBezTo>
                      <a:pt x="189776" y="133373"/>
                      <a:pt x="232964" y="51873"/>
                      <a:pt x="263164" y="38547"/>
                    </a:cubicBezTo>
                    <a:cubicBezTo>
                      <a:pt x="293365" y="25222"/>
                      <a:pt x="300426" y="19884"/>
                      <a:pt x="330403" y="9942"/>
                    </a:cubicBezTo>
                    <a:cubicBezTo>
                      <a:pt x="360379" y="0"/>
                      <a:pt x="231577" y="14408"/>
                      <a:pt x="120358" y="92280"/>
                    </a:cubicBezTo>
                    <a:cubicBezTo>
                      <a:pt x="46212" y="144194"/>
                      <a:pt x="6093" y="213683"/>
                      <a:pt x="0" y="300745"/>
                    </a:cubicBezTo>
                    <a:close/>
                  </a:path>
                </a:pathLst>
              </a:custGeom>
              <a:solidFill>
                <a:srgbClr val="8FC55D"/>
              </a:solidFill>
            </p:spPr>
          </p:sp>
          <p:sp>
            <p:nvSpPr>
              <p:cNvPr id="83" name="Freeform: Shape 82">
                <a:extLst>
                  <a:ext uri="{761A599D-FCC4-4070-9D37-604153CED7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543388-30C0-47FD-8B63-7F00DB1D7D2F}"/>
                  </a:ext>
                </a:extLst>
              </p:cNvPr>
              <p:cNvSpPr/>
              <p:nvPr/>
            </p:nvSpPr>
            <p:spPr>
              <a:xfrm>
                <a:off x="376668" y="2817334"/>
                <a:ext cx="253468" cy="260704"/>
              </a:xfrm>
              <a:custGeom>
                <a:avLst/>
                <a:gdLst/>
                <a:ahLst/>
                <a:cxnLst/>
                <a:rect l="0" t="0" r="r" b="b"/>
                <a:pathLst>
                  <a:path w="253469" h="260704">
                    <a:moveTo>
                      <a:pt x="253469" y="260704"/>
                    </a:moveTo>
                    <a:cubicBezTo>
                      <a:pt x="202612" y="208865"/>
                      <a:pt x="164627" y="173600"/>
                      <a:pt x="139514" y="154908"/>
                    </a:cubicBezTo>
                    <a:cubicBezTo>
                      <a:pt x="101844" y="126871"/>
                      <a:pt x="0" y="64680"/>
                      <a:pt x="47451" y="23684"/>
                    </a:cubicBezTo>
                    <a:cubicBezTo>
                      <a:pt x="55644" y="0"/>
                      <a:pt x="77307" y="116"/>
                      <a:pt x="112439" y="24031"/>
                    </a:cubicBezTo>
                    <a:cubicBezTo>
                      <a:pt x="147572" y="47947"/>
                      <a:pt x="182701" y="97097"/>
                      <a:pt x="217827" y="171480"/>
                    </a:cubicBezTo>
                    <a:lnTo>
                      <a:pt x="253469" y="260704"/>
                    </a:lnTo>
                    <a:close/>
                  </a:path>
                </a:pathLst>
              </a:custGeom>
              <a:solidFill>
                <a:srgbClr val="BDE37A"/>
              </a:solidFill>
            </p:spPr>
          </p:sp>
          <p:sp>
            <p:nvSpPr>
              <p:cNvPr id="84" name="Freeform: Shape 83">
                <a:extLst>
                  <a:ext uri="{9FC842AA-AEF3-48B7-B974-DD74B828C0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7D2B71-06D4-4D95-91D1-02492144FCEA}"/>
                  </a:ext>
                </a:extLst>
              </p:cNvPr>
              <p:cNvSpPr/>
              <p:nvPr/>
            </p:nvSpPr>
            <p:spPr>
              <a:xfrm>
                <a:off x="527272" y="2436795"/>
                <a:ext cx="347561" cy="311351"/>
              </a:xfrm>
              <a:custGeom>
                <a:avLst/>
                <a:gdLst/>
                <a:ahLst/>
                <a:cxnLst/>
                <a:rect l="0" t="0" r="r" b="b"/>
                <a:pathLst>
                  <a:path w="347562" h="311352">
                    <a:moveTo>
                      <a:pt x="48840" y="210350"/>
                    </a:moveTo>
                    <a:cubicBezTo>
                      <a:pt x="16666" y="257827"/>
                      <a:pt x="0" y="311352"/>
                      <a:pt x="75412" y="265235"/>
                    </a:cubicBezTo>
                    <a:cubicBezTo>
                      <a:pt x="101542" y="244621"/>
                      <a:pt x="131010" y="213017"/>
                      <a:pt x="163817" y="170422"/>
                    </a:cubicBezTo>
                    <a:cubicBezTo>
                      <a:pt x="213027" y="106530"/>
                      <a:pt x="326766" y="2459"/>
                      <a:pt x="347562" y="0"/>
                    </a:cubicBezTo>
                    <a:cubicBezTo>
                      <a:pt x="235431" y="56789"/>
                      <a:pt x="165995" y="96757"/>
                      <a:pt x="139253" y="119904"/>
                    </a:cubicBezTo>
                    <a:cubicBezTo>
                      <a:pt x="99141" y="154624"/>
                      <a:pt x="65677" y="186481"/>
                      <a:pt x="48840" y="210350"/>
                    </a:cubicBezTo>
                    <a:close/>
                  </a:path>
                </a:pathLst>
              </a:custGeom>
              <a:solidFill>
                <a:srgbClr val="4F9539"/>
              </a:solidFill>
            </p:spPr>
          </p:sp>
          <p:sp>
            <p:nvSpPr>
              <p:cNvPr id="85" name="Freeform: Shape 84">
                <a:extLst>
                  <a:ext uri="{A6198259-C944-4A01-B64B-CC325E7A70F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3C33BB-035A-42ED-AC8C-89DAE40CA848}"/>
                  </a:ext>
                </a:extLst>
              </p:cNvPr>
              <p:cNvSpPr/>
              <p:nvPr/>
            </p:nvSpPr>
            <p:spPr>
              <a:xfrm>
                <a:off x="418546" y="2571422"/>
                <a:ext cx="382379" cy="278582"/>
              </a:xfrm>
              <a:custGeom>
                <a:avLst/>
                <a:gdLst/>
                <a:ahLst/>
                <a:cxnLst/>
                <a:rect l="0" t="0" r="r" b="b"/>
                <a:pathLst>
                  <a:path w="382380" h="278582">
                    <a:moveTo>
                      <a:pt x="93081" y="248761"/>
                    </a:moveTo>
                    <a:cubicBezTo>
                      <a:pt x="46177" y="275691"/>
                      <a:pt x="20002" y="278582"/>
                      <a:pt x="14557" y="257435"/>
                    </a:cubicBezTo>
                    <a:cubicBezTo>
                      <a:pt x="0" y="244394"/>
                      <a:pt x="13070" y="221757"/>
                      <a:pt x="53767" y="189523"/>
                    </a:cubicBezTo>
                    <a:cubicBezTo>
                      <a:pt x="94463" y="157289"/>
                      <a:pt x="161308" y="115723"/>
                      <a:pt x="254301" y="64824"/>
                    </a:cubicBezTo>
                    <a:cubicBezTo>
                      <a:pt x="324265" y="35706"/>
                      <a:pt x="366958" y="14098"/>
                      <a:pt x="382380" y="0"/>
                    </a:cubicBezTo>
                    <a:cubicBezTo>
                      <a:pt x="310152" y="72649"/>
                      <a:pt x="261298" y="120248"/>
                      <a:pt x="235818" y="142799"/>
                    </a:cubicBezTo>
                    <a:cubicBezTo>
                      <a:pt x="210337" y="165349"/>
                      <a:pt x="162758" y="200670"/>
                      <a:pt x="93081" y="248761"/>
                    </a:cubicBezTo>
                    <a:close/>
                  </a:path>
                </a:pathLst>
              </a:custGeom>
              <a:solidFill>
                <a:srgbClr val="8FC55D"/>
              </a:solidFill>
            </p:spPr>
          </p:sp>
          <p:sp>
            <p:nvSpPr>
              <p:cNvPr id="86" name="Freeform: Shape 85">
                <a:extLst>
                  <a:ext uri="{D53C1792-EA1C-4CD7-9879-D2CC4D24AA9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7BF87D-CDC0-4DEA-AA5E-D34C4823A7DD}"/>
                  </a:ext>
                </a:extLst>
              </p:cNvPr>
              <p:cNvSpPr/>
              <p:nvPr/>
            </p:nvSpPr>
            <p:spPr>
              <a:xfrm>
                <a:off x="493531" y="2181196"/>
                <a:ext cx="402089" cy="383990"/>
              </a:xfrm>
              <a:custGeom>
                <a:avLst/>
                <a:gdLst/>
                <a:ahLst/>
                <a:cxnLst/>
                <a:rect l="0" t="0" r="r" b="b"/>
                <a:pathLst>
                  <a:path w="402090" h="383990">
                    <a:moveTo>
                      <a:pt x="2670" y="343259"/>
                    </a:moveTo>
                    <a:cubicBezTo>
                      <a:pt x="0" y="374345"/>
                      <a:pt x="12663" y="383990"/>
                      <a:pt x="40659" y="372195"/>
                    </a:cubicBezTo>
                    <a:cubicBezTo>
                      <a:pt x="68655" y="360401"/>
                      <a:pt x="101498" y="336959"/>
                      <a:pt x="139190" y="301872"/>
                    </a:cubicBezTo>
                    <a:cubicBezTo>
                      <a:pt x="192359" y="246591"/>
                      <a:pt x="227348" y="209407"/>
                      <a:pt x="244156" y="190321"/>
                    </a:cubicBezTo>
                    <a:cubicBezTo>
                      <a:pt x="269369" y="161692"/>
                      <a:pt x="385073" y="25902"/>
                      <a:pt x="402090" y="0"/>
                    </a:cubicBezTo>
                    <a:lnTo>
                      <a:pt x="203000" y="113108"/>
                    </a:lnTo>
                    <a:cubicBezTo>
                      <a:pt x="141652" y="153358"/>
                      <a:pt x="94142" y="193307"/>
                      <a:pt x="60470" y="232957"/>
                    </a:cubicBezTo>
                    <a:cubicBezTo>
                      <a:pt x="26798" y="272606"/>
                      <a:pt x="7532" y="309374"/>
                      <a:pt x="2670" y="343259"/>
                    </a:cubicBezTo>
                    <a:close/>
                  </a:path>
                </a:pathLst>
              </a:custGeom>
              <a:solidFill>
                <a:srgbClr val="BDE37A"/>
              </a:solidFill>
            </p:spPr>
          </p:sp>
          <p:sp>
            <p:nvSpPr>
              <p:cNvPr id="87" name="Freeform: Shape 86">
                <a:extLst>
                  <a:ext uri="{FB9AD916-F754-47AE-97B1-65D93F964E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8FE174-0C15-499E-8635-49BF4952FCF4}"/>
                  </a:ext>
                </a:extLst>
              </p:cNvPr>
              <p:cNvSpPr/>
              <p:nvPr/>
            </p:nvSpPr>
            <p:spPr>
              <a:xfrm>
                <a:off x="435023" y="2098062"/>
                <a:ext cx="66216" cy="422621"/>
              </a:xfrm>
              <a:custGeom>
                <a:avLst/>
                <a:gdLst/>
                <a:ahLst/>
                <a:cxnLst/>
                <a:rect l="0" t="0" r="r" b="b"/>
                <a:pathLst>
                  <a:path w="66217" h="422621">
                    <a:moveTo>
                      <a:pt x="9164" y="422621"/>
                    </a:moveTo>
                    <a:cubicBezTo>
                      <a:pt x="34782" y="378897"/>
                      <a:pt x="51316" y="315549"/>
                      <a:pt x="58767" y="232578"/>
                    </a:cubicBezTo>
                    <a:cubicBezTo>
                      <a:pt x="66217" y="149607"/>
                      <a:pt x="65176" y="72081"/>
                      <a:pt x="55645" y="0"/>
                    </a:cubicBezTo>
                    <a:cubicBezTo>
                      <a:pt x="28714" y="112547"/>
                      <a:pt x="12198" y="196549"/>
                      <a:pt x="6099" y="252005"/>
                    </a:cubicBezTo>
                    <a:cubicBezTo>
                      <a:pt x="0" y="307461"/>
                      <a:pt x="1021" y="364333"/>
                      <a:pt x="9164" y="422621"/>
                    </a:cubicBezTo>
                    <a:close/>
                  </a:path>
                </a:pathLst>
              </a:custGeom>
              <a:solidFill>
                <a:srgbClr val="4F9539"/>
              </a:solidFill>
            </p:spPr>
          </p:sp>
          <p:sp>
            <p:nvSpPr>
              <p:cNvPr id="88" name="Freeform: Shape 87">
                <a:extLst>
                  <a:ext uri="{5C770DAF-6FFD-478A-90A2-AFC0759DD3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425C11-C503-40CE-96D6-233C7321FA1E}"/>
                  </a:ext>
                </a:extLst>
              </p:cNvPr>
              <p:cNvSpPr/>
              <p:nvPr/>
            </p:nvSpPr>
            <p:spPr>
              <a:xfrm>
                <a:off x="348900" y="1962577"/>
                <a:ext cx="99194" cy="537831"/>
              </a:xfrm>
              <a:custGeom>
                <a:avLst/>
                <a:gdLst/>
                <a:ahLst/>
                <a:cxnLst/>
                <a:rect l="0" t="0" r="r" b="b"/>
                <a:pathLst>
                  <a:path w="99194" h="537832">
                    <a:moveTo>
                      <a:pt x="93330" y="537832"/>
                    </a:moveTo>
                    <a:cubicBezTo>
                      <a:pt x="58670" y="515241"/>
                      <a:pt x="36990" y="476064"/>
                      <a:pt x="28291" y="420301"/>
                    </a:cubicBezTo>
                    <a:cubicBezTo>
                      <a:pt x="19593" y="364537"/>
                      <a:pt x="11907" y="316996"/>
                      <a:pt x="5234" y="277676"/>
                    </a:cubicBezTo>
                    <a:cubicBezTo>
                      <a:pt x="0" y="125375"/>
                      <a:pt x="4981" y="32816"/>
                      <a:pt x="20177" y="0"/>
                    </a:cubicBezTo>
                    <a:cubicBezTo>
                      <a:pt x="21229" y="40108"/>
                      <a:pt x="24967" y="67050"/>
                      <a:pt x="31391" y="80827"/>
                    </a:cubicBezTo>
                    <a:cubicBezTo>
                      <a:pt x="41027" y="101492"/>
                      <a:pt x="48890" y="169515"/>
                      <a:pt x="56232" y="200107"/>
                    </a:cubicBezTo>
                    <a:cubicBezTo>
                      <a:pt x="61127" y="220501"/>
                      <a:pt x="67637" y="259930"/>
                      <a:pt x="75761" y="318394"/>
                    </a:cubicBezTo>
                    <a:cubicBezTo>
                      <a:pt x="87916" y="376001"/>
                      <a:pt x="95034" y="417793"/>
                      <a:pt x="97114" y="443771"/>
                    </a:cubicBezTo>
                    <a:cubicBezTo>
                      <a:pt x="99194" y="469749"/>
                      <a:pt x="97933" y="501103"/>
                      <a:pt x="93330" y="537832"/>
                    </a:cubicBezTo>
                    <a:close/>
                  </a:path>
                </a:pathLst>
              </a:custGeom>
              <a:solidFill>
                <a:srgbClr val="8FC55D"/>
              </a:solidFill>
            </p:spPr>
          </p:sp>
          <p:sp>
            <p:nvSpPr>
              <p:cNvPr id="89" name="Freeform: Shape 88">
                <a:extLst>
                  <a:ext uri="{7867D394-FF11-4259-BF88-CB6B0768B7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642D65-64B2-4D2D-926C-E2CF7D022DB6}"/>
                  </a:ext>
                </a:extLst>
              </p:cNvPr>
              <p:cNvSpPr/>
              <p:nvPr/>
            </p:nvSpPr>
            <p:spPr>
              <a:xfrm>
                <a:off x="1470" y="2249182"/>
                <a:ext cx="446877" cy="339183"/>
              </a:xfrm>
              <a:custGeom>
                <a:avLst/>
                <a:gdLst/>
                <a:ahLst/>
                <a:cxnLst/>
                <a:rect l="0" t="0" r="r" b="b"/>
                <a:pathLst>
                  <a:path w="446877" h="339183">
                    <a:moveTo>
                      <a:pt x="446877" y="339183"/>
                    </a:moveTo>
                    <a:cubicBezTo>
                      <a:pt x="379846" y="334467"/>
                      <a:pt x="317368" y="307680"/>
                      <a:pt x="259442" y="258823"/>
                    </a:cubicBezTo>
                    <a:cubicBezTo>
                      <a:pt x="172552" y="185538"/>
                      <a:pt x="148450" y="193362"/>
                      <a:pt x="97942" y="125857"/>
                    </a:cubicBezTo>
                    <a:cubicBezTo>
                      <a:pt x="47435" y="58352"/>
                      <a:pt x="26671" y="19168"/>
                      <a:pt x="0" y="0"/>
                    </a:cubicBezTo>
                    <a:cubicBezTo>
                      <a:pt x="66953" y="44291"/>
                      <a:pt x="116902" y="69717"/>
                      <a:pt x="149847" y="76278"/>
                    </a:cubicBezTo>
                    <a:cubicBezTo>
                      <a:pt x="182792" y="82840"/>
                      <a:pt x="238609" y="121295"/>
                      <a:pt x="317297" y="191645"/>
                    </a:cubicBezTo>
                    <a:lnTo>
                      <a:pt x="446877" y="339183"/>
                    </a:lnTo>
                    <a:close/>
                  </a:path>
                </a:pathLst>
              </a:custGeom>
              <a:solidFill>
                <a:srgbClr val="4F9539"/>
              </a:solidFill>
            </p:spPr>
          </p:sp>
        </p:grpSp>
        <p:grpSp>
          <p:nvGrpSpPr>
            <p:cNvPr id="90" name="Group 89">
              <a:extLst>
                <a:ext uri="{C3D038D5-BF4B-45A0-800A-5D4B46A1FD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BE03A0-B582-4E92-8A9B-02D296B0FFDD}"/>
                </a:ext>
              </a:extLst>
            </p:cNvPr>
            <p:cNvGrpSpPr/>
            <p:nvPr/>
          </p:nvGrpSpPr>
          <p:grpSpPr>
            <a:xfrm>
              <a:off x="801713" y="680226"/>
              <a:ext cx="922601" cy="904980"/>
              <a:chOff x="801713" y="680226"/>
              <a:chExt cx="922601" cy="904980"/>
            </a:xfrm>
            <a:grpFill/>
          </p:grpSpPr>
          <p:sp>
            <p:nvSpPr>
              <p:cNvPr id="91" name="Freeform: Shape 90">
                <a:extLst>
                  <a:ext uri="{97841E20-A387-4BFC-B646-5137E117E6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383ACE-48BE-4EA8-A91A-F5868A12EF04}"/>
                  </a:ext>
                </a:extLst>
              </p:cNvPr>
              <p:cNvSpPr/>
              <p:nvPr/>
            </p:nvSpPr>
            <p:spPr>
              <a:xfrm>
                <a:off x="801713" y="1030629"/>
                <a:ext cx="311530" cy="499689"/>
              </a:xfrm>
              <a:custGeom>
                <a:avLst/>
                <a:gdLst/>
                <a:ahLst/>
                <a:cxnLst/>
                <a:rect l="0" t="0" r="r" b="b"/>
                <a:pathLst>
                  <a:path w="311530" h="499689">
                    <a:moveTo>
                      <a:pt x="0" y="499689"/>
                    </a:moveTo>
                    <a:cubicBezTo>
                      <a:pt x="83553" y="316385"/>
                      <a:pt x="187397" y="149822"/>
                      <a:pt x="311530" y="0"/>
                    </a:cubicBezTo>
                  </a:path>
                </a:pathLst>
              </a:custGeom>
              <a:grpFill/>
              <a:ln w="19050">
                <a:solidFill>
                  <a:srgbClr val="41832D"/>
                </a:solidFill>
                <a:prstDash val="solid"/>
              </a:ln>
            </p:spPr>
          </p:sp>
          <p:sp>
            <p:nvSpPr>
              <p:cNvPr id="92" name="Freeform: Shape 91">
                <a:extLst>
                  <a:ext uri="{6DC992E5-AC23-4385-9292-E8DA783EB3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A2642D-7380-46E5-842D-CE19EEDA0A93}"/>
                  </a:ext>
                </a:extLst>
              </p:cNvPr>
              <p:cNvSpPr/>
              <p:nvPr/>
            </p:nvSpPr>
            <p:spPr>
              <a:xfrm>
                <a:off x="866691" y="1211990"/>
                <a:ext cx="559840" cy="182536"/>
              </a:xfrm>
              <a:custGeom>
                <a:avLst/>
                <a:gdLst/>
                <a:ahLst/>
                <a:cxnLst/>
                <a:rect l="0" t="0" r="r" b="b"/>
                <a:pathLst>
                  <a:path w="559840" h="182536">
                    <a:moveTo>
                      <a:pt x="0" y="182536"/>
                    </a:moveTo>
                    <a:cubicBezTo>
                      <a:pt x="181832" y="95824"/>
                      <a:pt x="368445" y="34979"/>
                      <a:pt x="559840" y="0"/>
                    </a:cubicBezTo>
                  </a:path>
                </a:pathLst>
              </a:custGeom>
              <a:grpFill/>
              <a:ln>
                <a:solidFill>
                  <a:srgbClr val="41832D"/>
                </a:solidFill>
                <a:prstDash val="solid"/>
              </a:ln>
            </p:spPr>
          </p:sp>
          <p:sp>
            <p:nvSpPr>
              <p:cNvPr id="93" name="Freeform: Shape 92">
                <a:extLst>
                  <a:ext uri="{F43DE5EF-D230-4BC6-8658-F03113C641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F3501E-8B77-49AC-BD98-5A8F452CA090}"/>
                  </a:ext>
                </a:extLst>
              </p:cNvPr>
              <p:cNvSpPr/>
              <p:nvPr/>
            </p:nvSpPr>
            <p:spPr>
              <a:xfrm>
                <a:off x="878040" y="1332540"/>
                <a:ext cx="399130" cy="192981"/>
              </a:xfrm>
              <a:custGeom>
                <a:avLst/>
                <a:gdLst/>
                <a:ahLst/>
                <a:cxnLst/>
                <a:rect l="0" t="0" r="r" b="b"/>
                <a:pathLst>
                  <a:path w="399130" h="192981">
                    <a:moveTo>
                      <a:pt x="0" y="53010"/>
                    </a:moveTo>
                    <a:cubicBezTo>
                      <a:pt x="56537" y="85823"/>
                      <a:pt x="103689" y="106512"/>
                      <a:pt x="141455" y="115077"/>
                    </a:cubicBezTo>
                    <a:cubicBezTo>
                      <a:pt x="198104" y="127925"/>
                      <a:pt x="233490" y="132288"/>
                      <a:pt x="312093" y="156612"/>
                    </a:cubicBezTo>
                    <a:cubicBezTo>
                      <a:pt x="364495" y="172828"/>
                      <a:pt x="393508" y="184951"/>
                      <a:pt x="399130" y="192981"/>
                    </a:cubicBezTo>
                    <a:cubicBezTo>
                      <a:pt x="332419" y="118352"/>
                      <a:pt x="238062" y="58645"/>
                      <a:pt x="116058" y="13860"/>
                    </a:cubicBezTo>
                    <a:cubicBezTo>
                      <a:pt x="66098" y="0"/>
                      <a:pt x="28418" y="9930"/>
                      <a:pt x="3017" y="43652"/>
                    </a:cubicBezTo>
                    <a:lnTo>
                      <a:pt x="0" y="53010"/>
                    </a:lnTo>
                    <a:close/>
                  </a:path>
                </a:pathLst>
              </a:custGeom>
              <a:solidFill>
                <a:srgbClr val="4F9539"/>
              </a:solidFill>
            </p:spPr>
          </p:sp>
          <p:sp>
            <p:nvSpPr>
              <p:cNvPr id="94" name="Freeform: Shape 93">
                <a:extLst>
                  <a:ext uri="{28B7755F-ABC2-4AD2-8B0D-2953A5077F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0A0CA0-BC02-4AEC-9F7C-6734BC97E2F0}"/>
                  </a:ext>
                </a:extLst>
              </p:cNvPr>
              <p:cNvSpPr/>
              <p:nvPr/>
            </p:nvSpPr>
            <p:spPr>
              <a:xfrm>
                <a:off x="1071370" y="680226"/>
                <a:ext cx="204349" cy="346103"/>
              </a:xfrm>
              <a:custGeom>
                <a:avLst/>
                <a:gdLst/>
                <a:ahLst/>
                <a:cxnLst/>
                <a:rect l="0" t="0" r="r" b="b"/>
                <a:pathLst>
                  <a:path w="204349" h="346103">
                    <a:moveTo>
                      <a:pt x="55265" y="345750"/>
                    </a:moveTo>
                    <a:cubicBezTo>
                      <a:pt x="87915" y="297581"/>
                      <a:pt x="109215" y="256993"/>
                      <a:pt x="119167" y="223987"/>
                    </a:cubicBezTo>
                    <a:cubicBezTo>
                      <a:pt x="134094" y="174479"/>
                      <a:pt x="140165" y="143325"/>
                      <a:pt x="166647" y="75033"/>
                    </a:cubicBezTo>
                    <a:cubicBezTo>
                      <a:pt x="184302" y="29506"/>
                      <a:pt x="196869" y="4494"/>
                      <a:pt x="204349" y="0"/>
                    </a:cubicBezTo>
                    <a:cubicBezTo>
                      <a:pt x="110276" y="94355"/>
                      <a:pt x="53357" y="162466"/>
                      <a:pt x="33593" y="204334"/>
                    </a:cubicBezTo>
                    <a:cubicBezTo>
                      <a:pt x="3946" y="267136"/>
                      <a:pt x="0" y="307303"/>
                      <a:pt x="36966" y="346103"/>
                    </a:cubicBezTo>
                    <a:lnTo>
                      <a:pt x="55265" y="345750"/>
                    </a:lnTo>
                    <a:close/>
                  </a:path>
                </a:pathLst>
              </a:custGeom>
              <a:solidFill>
                <a:srgbClr val="8FC55D"/>
              </a:solidFill>
            </p:spPr>
          </p:sp>
          <p:sp>
            <p:nvSpPr>
              <p:cNvPr id="95" name="Freeform: Shape 94">
                <a:extLst>
                  <a:ext uri="{01E1EE28-A6E9-4E67-846B-F27C1CB2F6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0B953F-514F-4810-AF0E-7B76771B4357}"/>
                  </a:ext>
                </a:extLst>
              </p:cNvPr>
              <p:cNvSpPr/>
              <p:nvPr/>
            </p:nvSpPr>
            <p:spPr>
              <a:xfrm>
                <a:off x="1095738" y="937137"/>
                <a:ext cx="282597" cy="99986"/>
              </a:xfrm>
              <a:custGeom>
                <a:avLst/>
                <a:gdLst/>
                <a:ahLst/>
                <a:cxnLst/>
                <a:rect l="0" t="0" r="r" b="b"/>
                <a:pathLst>
                  <a:path w="282597" h="99987">
                    <a:moveTo>
                      <a:pt x="1295" y="99987"/>
                    </a:moveTo>
                    <a:cubicBezTo>
                      <a:pt x="45408" y="96199"/>
                      <a:pt x="80005" y="88973"/>
                      <a:pt x="105085" y="78309"/>
                    </a:cubicBezTo>
                    <a:cubicBezTo>
                      <a:pt x="142704" y="62314"/>
                      <a:pt x="165001" y="50090"/>
                      <a:pt x="219334" y="31853"/>
                    </a:cubicBezTo>
                    <a:cubicBezTo>
                      <a:pt x="255557" y="19695"/>
                      <a:pt x="276644" y="14879"/>
                      <a:pt x="282597" y="17406"/>
                    </a:cubicBezTo>
                    <a:cubicBezTo>
                      <a:pt x="218749" y="0"/>
                      <a:pt x="143503" y="3310"/>
                      <a:pt x="56859" y="27335"/>
                    </a:cubicBezTo>
                    <a:cubicBezTo>
                      <a:pt x="22851" y="39901"/>
                      <a:pt x="3898" y="61795"/>
                      <a:pt x="0" y="93018"/>
                    </a:cubicBezTo>
                    <a:lnTo>
                      <a:pt x="1295" y="99987"/>
                    </a:lnTo>
                    <a:close/>
                  </a:path>
                </a:pathLst>
              </a:custGeom>
              <a:solidFill>
                <a:srgbClr val="4F9539"/>
              </a:solidFill>
            </p:spPr>
          </p:sp>
          <p:sp>
            <p:nvSpPr>
              <p:cNvPr id="96" name="Freeform: Shape 95">
                <a:extLst>
                  <a:ext uri="{C78B2A64-10DC-4B5B-8794-475071F7D8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4E5575-968C-438B-8EC7-3D9A86575284}"/>
                  </a:ext>
                </a:extLst>
              </p:cNvPr>
              <p:cNvSpPr/>
              <p:nvPr/>
            </p:nvSpPr>
            <p:spPr>
              <a:xfrm>
                <a:off x="927252" y="1245200"/>
                <a:ext cx="481837" cy="119124"/>
              </a:xfrm>
              <a:custGeom>
                <a:avLst/>
                <a:gdLst/>
                <a:ahLst/>
                <a:cxnLst/>
                <a:rect l="0" t="0" r="r" b="b"/>
                <a:pathLst>
                  <a:path w="481837" h="119125">
                    <a:moveTo>
                      <a:pt x="3346" y="117749"/>
                    </a:moveTo>
                    <a:cubicBezTo>
                      <a:pt x="79805" y="119125"/>
                      <a:pt x="139108" y="114048"/>
                      <a:pt x="181256" y="102519"/>
                    </a:cubicBezTo>
                    <a:cubicBezTo>
                      <a:pt x="244477" y="85226"/>
                      <a:pt x="281521" y="71009"/>
                      <a:pt x="373587" y="53071"/>
                    </a:cubicBezTo>
                    <a:cubicBezTo>
                      <a:pt x="434964" y="41112"/>
                      <a:pt x="471048" y="37423"/>
                      <a:pt x="481837" y="42003"/>
                    </a:cubicBezTo>
                    <a:cubicBezTo>
                      <a:pt x="367615" y="6904"/>
                      <a:pt x="236704" y="0"/>
                      <a:pt x="89105" y="21291"/>
                    </a:cubicBezTo>
                    <a:cubicBezTo>
                      <a:pt x="31658" y="34184"/>
                      <a:pt x="1957" y="62909"/>
                      <a:pt x="0" y="107467"/>
                    </a:cubicBezTo>
                    <a:lnTo>
                      <a:pt x="3346" y="117749"/>
                    </a:lnTo>
                    <a:close/>
                  </a:path>
                </a:pathLst>
              </a:custGeom>
              <a:solidFill>
                <a:srgbClr val="8FC55D"/>
              </a:solidFill>
            </p:spPr>
          </p:sp>
          <p:sp>
            <p:nvSpPr>
              <p:cNvPr id="97" name="Freeform: Shape 96">
                <a:extLst>
                  <a:ext uri="{5BFC7595-0E06-49E1-A7FD-1DD0B0F711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F6C2C9-C63E-4FE6-A7DD-D8B229C543B7}"/>
                  </a:ext>
                </a:extLst>
              </p:cNvPr>
              <p:cNvSpPr/>
              <p:nvPr/>
            </p:nvSpPr>
            <p:spPr>
              <a:xfrm>
                <a:off x="1398947" y="1079086"/>
                <a:ext cx="325367" cy="165460"/>
              </a:xfrm>
              <a:custGeom>
                <a:avLst/>
                <a:gdLst/>
                <a:ahLst/>
                <a:cxnLst/>
                <a:rect l="0" t="0" r="r" b="b"/>
                <a:pathLst>
                  <a:path w="325368" h="165461">
                    <a:moveTo>
                      <a:pt x="325368" y="0"/>
                    </a:moveTo>
                    <a:cubicBezTo>
                      <a:pt x="245889" y="68192"/>
                      <a:pt x="181003" y="112817"/>
                      <a:pt x="130711" y="133874"/>
                    </a:cubicBezTo>
                    <a:cubicBezTo>
                      <a:pt x="55272" y="165461"/>
                      <a:pt x="0" y="148549"/>
                      <a:pt x="8473" y="115275"/>
                    </a:cubicBezTo>
                    <a:cubicBezTo>
                      <a:pt x="16945" y="82000"/>
                      <a:pt x="31310" y="68605"/>
                      <a:pt x="73124" y="54986"/>
                    </a:cubicBezTo>
                    <a:cubicBezTo>
                      <a:pt x="114938" y="41368"/>
                      <a:pt x="139013" y="45512"/>
                      <a:pt x="197494" y="33807"/>
                    </a:cubicBezTo>
                    <a:cubicBezTo>
                      <a:pt x="236481" y="26003"/>
                      <a:pt x="279106" y="14734"/>
                      <a:pt x="325368" y="0"/>
                    </a:cubicBezTo>
                    <a:close/>
                  </a:path>
                </a:pathLst>
              </a:custGeom>
              <a:solidFill>
                <a:srgbClr val="8FC55D"/>
              </a:solidFill>
            </p:spPr>
          </p:sp>
          <p:sp>
            <p:nvSpPr>
              <p:cNvPr id="98" name="Freeform: Shape 97">
                <a:extLst>
                  <a:ext uri="{0A386633-B430-4F01-A9E8-1C7FE68732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E5CCCF-0F7F-478C-9057-301D9DF79053}"/>
                  </a:ext>
                </a:extLst>
              </p:cNvPr>
              <p:cNvSpPr/>
              <p:nvPr/>
            </p:nvSpPr>
            <p:spPr>
              <a:xfrm>
                <a:off x="1385928" y="1001872"/>
                <a:ext cx="310773" cy="211421"/>
              </a:xfrm>
              <a:custGeom>
                <a:avLst/>
                <a:gdLst/>
                <a:ahLst/>
                <a:cxnLst/>
                <a:rect l="0" t="0" r="r" b="b"/>
                <a:pathLst>
                  <a:path w="310773" h="211421">
                    <a:moveTo>
                      <a:pt x="16275" y="211421"/>
                    </a:moveTo>
                    <a:cubicBezTo>
                      <a:pt x="67109" y="187857"/>
                      <a:pt x="104816" y="164922"/>
                      <a:pt x="129396" y="142618"/>
                    </a:cubicBezTo>
                    <a:cubicBezTo>
                      <a:pt x="166267" y="109160"/>
                      <a:pt x="186727" y="86459"/>
                      <a:pt x="242448" y="43230"/>
                    </a:cubicBezTo>
                    <a:cubicBezTo>
                      <a:pt x="279596" y="14410"/>
                      <a:pt x="302371" y="0"/>
                      <a:pt x="310773" y="0"/>
                    </a:cubicBezTo>
                    <a:cubicBezTo>
                      <a:pt x="225578" y="10149"/>
                      <a:pt x="137269" y="47045"/>
                      <a:pt x="45845" y="110689"/>
                    </a:cubicBezTo>
                    <a:cubicBezTo>
                      <a:pt x="11552" y="138952"/>
                      <a:pt x="0" y="170289"/>
                      <a:pt x="11188" y="204702"/>
                    </a:cubicBezTo>
                    <a:lnTo>
                      <a:pt x="16275" y="211421"/>
                    </a:lnTo>
                    <a:close/>
                  </a:path>
                </a:pathLst>
              </a:custGeom>
              <a:solidFill>
                <a:srgbClr val="4F9539"/>
              </a:solidFill>
            </p:spPr>
          </p:sp>
          <p:sp>
            <p:nvSpPr>
              <p:cNvPr id="99" name="Freeform: Shape 98">
                <a:extLst>
                  <a:ext uri="{BF32D541-45D6-4C1B-A679-9CFDC9F9F3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C3B3DD-2AB0-4AA6-8BF7-175BFA5EBDEF}"/>
                  </a:ext>
                </a:extLst>
              </p:cNvPr>
              <p:cNvSpPr/>
              <p:nvPr/>
            </p:nvSpPr>
            <p:spPr>
              <a:xfrm>
                <a:off x="882323" y="973858"/>
                <a:ext cx="221649" cy="386069"/>
              </a:xfrm>
              <a:custGeom>
                <a:avLst/>
                <a:gdLst/>
                <a:ahLst/>
                <a:cxnLst/>
                <a:rect l="0" t="0" r="r" b="b"/>
                <a:pathLst>
                  <a:path w="221650" h="386070">
                    <a:moveTo>
                      <a:pt x="47128" y="386070"/>
                    </a:moveTo>
                    <a:cubicBezTo>
                      <a:pt x="84807" y="332516"/>
                      <a:pt x="109570" y="287270"/>
                      <a:pt x="121414" y="250331"/>
                    </a:cubicBezTo>
                    <a:cubicBezTo>
                      <a:pt x="139180" y="194923"/>
                      <a:pt x="146623" y="159992"/>
                      <a:pt x="177759" y="83678"/>
                    </a:cubicBezTo>
                    <a:cubicBezTo>
                      <a:pt x="198516" y="32802"/>
                      <a:pt x="213146" y="4910"/>
                      <a:pt x="221650" y="0"/>
                    </a:cubicBezTo>
                    <a:cubicBezTo>
                      <a:pt x="141353" y="60055"/>
                      <a:pt x="73534" y="149001"/>
                      <a:pt x="18193" y="266838"/>
                    </a:cubicBezTo>
                    <a:cubicBezTo>
                      <a:pt x="0" y="315483"/>
                      <a:pt x="6620" y="353950"/>
                      <a:pt x="38052" y="382242"/>
                    </a:cubicBezTo>
                    <a:lnTo>
                      <a:pt x="47128" y="386070"/>
                    </a:lnTo>
                    <a:close/>
                  </a:path>
                </a:pathLst>
              </a:custGeom>
              <a:solidFill>
                <a:srgbClr val="4F9539"/>
              </a:solidFill>
            </p:spPr>
          </p:sp>
          <p:sp>
            <p:nvSpPr>
              <p:cNvPr id="100" name="Freeform: Shape 99">
                <a:extLst>
                  <a:ext uri="{D451C1AE-1DE2-4998-A024-4284CD6D3D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AAE240-148C-49FE-9638-090B7C78C8D4}"/>
                  </a:ext>
                </a:extLst>
              </p:cNvPr>
              <p:cNvSpPr/>
              <p:nvPr/>
            </p:nvSpPr>
            <p:spPr>
              <a:xfrm>
                <a:off x="827592" y="1346509"/>
                <a:ext cx="295087" cy="238697"/>
              </a:xfrm>
              <a:custGeom>
                <a:avLst/>
                <a:gdLst/>
                <a:ahLst/>
                <a:cxnLst/>
                <a:rect l="0" t="0" r="r" b="b"/>
                <a:pathLst>
                  <a:path w="295087" h="238698">
                    <a:moveTo>
                      <a:pt x="295087" y="236343"/>
                    </a:moveTo>
                    <a:cubicBezTo>
                      <a:pt x="276378" y="238698"/>
                      <a:pt x="253897" y="227975"/>
                      <a:pt x="227644" y="204173"/>
                    </a:cubicBezTo>
                    <a:cubicBezTo>
                      <a:pt x="147199" y="161178"/>
                      <a:pt x="105112" y="137921"/>
                      <a:pt x="101384" y="134403"/>
                    </a:cubicBezTo>
                    <a:cubicBezTo>
                      <a:pt x="95792" y="129126"/>
                      <a:pt x="0" y="68850"/>
                      <a:pt x="37998" y="29025"/>
                    </a:cubicBezTo>
                    <a:cubicBezTo>
                      <a:pt x="53591" y="0"/>
                      <a:pt x="79530" y="3680"/>
                      <a:pt x="115816" y="40066"/>
                    </a:cubicBezTo>
                    <a:cubicBezTo>
                      <a:pt x="146854" y="72846"/>
                      <a:pt x="167199" y="96168"/>
                      <a:pt x="176851" y="110033"/>
                    </a:cubicBezTo>
                    <a:cubicBezTo>
                      <a:pt x="191328" y="130830"/>
                      <a:pt x="243838" y="191898"/>
                      <a:pt x="256526" y="204614"/>
                    </a:cubicBezTo>
                    <a:cubicBezTo>
                      <a:pt x="264985" y="213090"/>
                      <a:pt x="277839" y="223667"/>
                      <a:pt x="295087" y="236343"/>
                    </a:cubicBezTo>
                    <a:close/>
                  </a:path>
                </a:pathLst>
              </a:custGeom>
              <a:solidFill>
                <a:srgbClr val="8FC55D"/>
              </a:solidFill>
            </p:spPr>
          </p:sp>
          <p:sp>
            <p:nvSpPr>
              <p:cNvPr id="101" name="Freeform: Shape 100">
                <a:extLst>
                  <a:ext uri="{3CE21857-35D1-405A-B09B-BC4E4FAC61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7DFDC7-BE05-4188-A5FC-E9663D80DA18}"/>
                  </a:ext>
                </a:extLst>
              </p:cNvPr>
              <p:cNvSpPr/>
              <p:nvPr/>
            </p:nvSpPr>
            <p:spPr>
              <a:xfrm>
                <a:off x="1081243" y="1024275"/>
                <a:ext cx="259087" cy="75437"/>
              </a:xfrm>
              <a:custGeom>
                <a:avLst/>
                <a:gdLst/>
                <a:ahLst/>
                <a:cxnLst/>
                <a:rect l="0" t="0" r="r" b="b"/>
                <a:pathLst>
                  <a:path w="259088" h="75438">
                    <a:moveTo>
                      <a:pt x="259088" y="55408"/>
                    </a:moveTo>
                    <a:cubicBezTo>
                      <a:pt x="248217" y="64916"/>
                      <a:pt x="229351" y="67735"/>
                      <a:pt x="202490" y="63866"/>
                    </a:cubicBezTo>
                    <a:cubicBezTo>
                      <a:pt x="133000" y="71019"/>
                      <a:pt x="96318" y="74277"/>
                      <a:pt x="92444" y="73640"/>
                    </a:cubicBezTo>
                    <a:cubicBezTo>
                      <a:pt x="86634" y="72684"/>
                      <a:pt x="0" y="75438"/>
                      <a:pt x="7070" y="33878"/>
                    </a:cubicBezTo>
                    <a:cubicBezTo>
                      <a:pt x="4540" y="8772"/>
                      <a:pt x="22586" y="0"/>
                      <a:pt x="61207" y="7562"/>
                    </a:cubicBezTo>
                    <a:cubicBezTo>
                      <a:pt x="94952" y="15082"/>
                      <a:pt x="117857" y="21177"/>
                      <a:pt x="129923" y="25847"/>
                    </a:cubicBezTo>
                    <a:cubicBezTo>
                      <a:pt x="148022" y="32851"/>
                      <a:pt x="207515" y="49137"/>
                      <a:pt x="221016" y="51776"/>
                    </a:cubicBezTo>
                    <a:cubicBezTo>
                      <a:pt x="230017" y="53536"/>
                      <a:pt x="242708" y="54746"/>
                      <a:pt x="259088" y="55408"/>
                    </a:cubicBezTo>
                    <a:close/>
                  </a:path>
                </a:pathLst>
              </a:custGeom>
              <a:solidFill>
                <a:srgbClr val="8FC55D"/>
              </a:solidFill>
            </p:spPr>
          </p:sp>
        </p:grpSp>
        <p:grpSp>
          <p:nvGrpSpPr>
            <p:cNvPr id="102" name="Group 101">
              <a:extLst>
                <a:ext uri="{30AE0409-C32E-4417-A7B1-4C984C5E49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4C9FC8-ED7D-4E3B-A000-6BB599D88DA0}"/>
                </a:ext>
              </a:extLst>
            </p:cNvPr>
            <p:cNvGrpSpPr/>
            <p:nvPr/>
          </p:nvGrpSpPr>
          <p:grpSpPr>
            <a:xfrm>
              <a:off x="742219" y="134800"/>
              <a:ext cx="430202" cy="665268"/>
              <a:chOff x="742219" y="134800"/>
              <a:chExt cx="430202" cy="665268"/>
            </a:xfrm>
            <a:grpFill/>
          </p:grpSpPr>
          <p:sp>
            <p:nvSpPr>
              <p:cNvPr id="103" name="Freeform: Shape 102">
                <a:extLst>
                  <a:ext uri="{CEDE1C6F-1B01-4848-A8A3-B59405FA72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24A5DE-C3D6-4E4A-9B4D-CC40F53B74D2}"/>
                  </a:ext>
                </a:extLst>
              </p:cNvPr>
              <p:cNvSpPr/>
              <p:nvPr/>
            </p:nvSpPr>
            <p:spPr>
              <a:xfrm>
                <a:off x="770869" y="37079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04" name="Freeform: Shape 103">
                <a:extLst>
                  <a:ext uri="{78DC7A17-F476-439F-AE8B-9ECABB65AC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868E34-2FE0-4938-AF13-9C1EE0D4E92F}"/>
                  </a:ext>
                </a:extLst>
              </p:cNvPr>
              <p:cNvSpPr/>
              <p:nvPr/>
            </p:nvSpPr>
            <p:spPr>
              <a:xfrm>
                <a:off x="802596" y="400091"/>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05" name="Freeform: Shape 104">
                <a:extLst>
                  <a:ext uri="{FE1AD8FE-BA7B-4677-9044-E8C4223813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12605A-A21A-433E-BF66-9F6DB4A48097}"/>
                  </a:ext>
                </a:extLst>
              </p:cNvPr>
              <p:cNvSpPr/>
              <p:nvPr/>
            </p:nvSpPr>
            <p:spPr>
              <a:xfrm>
                <a:off x="843039" y="543402"/>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06" name="Freeform: Shape 105">
                <a:extLst>
                  <a:ext uri="{9FAC8BD3-F22C-4BEA-9E6A-F50FEB0806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37368C-93C9-4D4D-9840-A8546902054A}"/>
                  </a:ext>
                </a:extLst>
              </p:cNvPr>
              <p:cNvSpPr/>
              <p:nvPr/>
            </p:nvSpPr>
            <p:spPr>
              <a:xfrm>
                <a:off x="903424" y="562460"/>
                <a:ext cx="170828" cy="101853"/>
              </a:xfrm>
              <a:custGeom>
                <a:avLst/>
                <a:gdLst/>
                <a:ahLst/>
                <a:cxnLst/>
                <a:rect l="0" t="0" r="r" b="b"/>
                <a:pathLst>
                  <a:path w="170828" h="101853">
                    <a:moveTo>
                      <a:pt x="0" y="4771"/>
                    </a:moveTo>
                    <a:cubicBezTo>
                      <a:pt x="8098" y="29124"/>
                      <a:pt x="30112" y="47074"/>
                      <a:pt x="66042" y="58621"/>
                    </a:cubicBezTo>
                    <a:cubicBezTo>
                      <a:pt x="119937" y="75942"/>
                      <a:pt x="158891"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07" name="Freeform: Shape 106">
                <a:extLst>
                  <a:ext uri="{D793B69C-74A7-4D4B-B92F-32F6DDB9D0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937F82-C8F4-4AAA-841C-3758640672FD}"/>
                  </a:ext>
                </a:extLst>
              </p:cNvPr>
              <p:cNvSpPr/>
              <p:nvPr/>
            </p:nvSpPr>
            <p:spPr>
              <a:xfrm>
                <a:off x="937730" y="514142"/>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08" name="Freeform: Shape 107">
                <a:extLst>
                  <a:ext uri="{1D30DBD0-97A6-42A1-8182-F4DF3C9FB1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B69B0D-BE48-4051-AB77-386CC2EC06C5}"/>
                  </a:ext>
                </a:extLst>
              </p:cNvPr>
              <p:cNvSpPr/>
              <p:nvPr/>
            </p:nvSpPr>
            <p:spPr>
              <a:xfrm>
                <a:off x="742219" y="49088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09" name="Freeform: Shape 108">
                <a:extLst>
                  <a:ext uri="{7BC68FC4-1F08-4520-9C08-95B464AFD3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EAEF36-C29D-4896-B646-804272B83086}"/>
                  </a:ext>
                </a:extLst>
              </p:cNvPr>
              <p:cNvSpPr/>
              <p:nvPr/>
            </p:nvSpPr>
            <p:spPr>
              <a:xfrm>
                <a:off x="842928" y="466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10" name="Freeform: Shape 109">
                <a:extLst>
                  <a:ext uri="{ECE07FC2-1612-4768-88C5-B394FA028C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63CC8F-6BFE-4D1D-890A-C82918E0F503}"/>
                  </a:ext>
                </a:extLst>
              </p:cNvPr>
              <p:cNvSpPr/>
              <p:nvPr/>
            </p:nvSpPr>
            <p:spPr>
              <a:xfrm>
                <a:off x="776209" y="48140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11" name="Freeform: Shape 110">
                <a:extLst>
                  <a:ext uri="{571037B9-CE98-49E0-9C0B-A1DED15D2D1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B9F79E-86E1-46DB-8554-01324A89778B}"/>
                  </a:ext>
                </a:extLst>
              </p:cNvPr>
              <p:cNvSpPr/>
              <p:nvPr/>
            </p:nvSpPr>
            <p:spPr>
              <a:xfrm>
                <a:off x="891907" y="37117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12" name="Freeform: Shape 111">
                <a:extLst>
                  <a:ext uri="{F2875AAD-1A2A-4E91-9170-5245CEF721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637F869-BF8E-4172-AFF2-4D8CFCE4EBA5}"/>
                  </a:ext>
                </a:extLst>
              </p:cNvPr>
              <p:cNvSpPr/>
              <p:nvPr/>
            </p:nvSpPr>
            <p:spPr>
              <a:xfrm>
                <a:off x="884210" y="234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13" name="Freeform: Shape 112">
                <a:extLst>
                  <a:ext uri="{E9183858-631C-466F-9352-D74914C3DC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B63CDF0-4041-479F-89A7-A9D07085E24B}"/>
                  </a:ext>
                </a:extLst>
              </p:cNvPr>
              <p:cNvSpPr/>
              <p:nvPr/>
            </p:nvSpPr>
            <p:spPr>
              <a:xfrm>
                <a:off x="883961" y="143171"/>
                <a:ext cx="150851" cy="229512"/>
              </a:xfrm>
              <a:custGeom>
                <a:avLst/>
                <a:gdLst/>
                <a:ahLst/>
                <a:cxnLst/>
                <a:rect l="0" t="0" r="r" b="b"/>
                <a:pathLst>
                  <a:path w="150852" h="229512">
                    <a:moveTo>
                      <a:pt x="6015" y="229512"/>
                    </a:moveTo>
                    <a:cubicBezTo>
                      <a:pt x="0" y="209720"/>
                      <a:pt x="4288"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8" y="184083"/>
                      <a:pt x="37695" y="194701"/>
                    </a:cubicBezTo>
                    <a:cubicBezTo>
                      <a:pt x="30142" y="205320"/>
                      <a:pt x="19583" y="216924"/>
                      <a:pt x="6015" y="229512"/>
                    </a:cubicBezTo>
                    <a:close/>
                  </a:path>
                </a:pathLst>
              </a:custGeom>
              <a:solidFill>
                <a:srgbClr val="8FC55D"/>
              </a:solidFill>
            </p:spPr>
          </p:sp>
          <p:sp>
            <p:nvSpPr>
              <p:cNvPr id="114" name="Freeform: Shape 113">
                <a:extLst>
                  <a:ext uri="{6C5DC3FD-4AFD-4F01-8522-C128E2BE09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91B589-DC07-4F80-A6C3-93AD622B39E9}"/>
                  </a:ext>
                </a:extLst>
              </p:cNvPr>
              <p:cNvSpPr/>
              <p:nvPr/>
            </p:nvSpPr>
            <p:spPr>
              <a:xfrm>
                <a:off x="796613" y="13480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1"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15" name="Group 114">
              <a:extLst>
                <a:ext uri="{D816596A-2544-47F8-8A25-71F36E2D53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1DBA29-10AD-440B-A16F-848B8796B93D}"/>
                </a:ext>
              </a:extLst>
            </p:cNvPr>
            <p:cNvGrpSpPr/>
            <p:nvPr/>
          </p:nvGrpSpPr>
          <p:grpSpPr>
            <a:xfrm>
              <a:off x="446944" y="1450"/>
              <a:ext cx="430202" cy="665268"/>
              <a:chOff x="446944" y="1450"/>
              <a:chExt cx="430202" cy="665268"/>
            </a:xfrm>
            <a:grpFill/>
          </p:grpSpPr>
          <p:sp>
            <p:nvSpPr>
              <p:cNvPr id="116" name="Freeform: Shape 115">
                <a:extLst>
                  <a:ext uri="{F7D39BEA-3550-4994-8347-53D99E19FE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67C7B7-B79E-4BE5-83A3-999D253E1C78}"/>
                  </a:ext>
                </a:extLst>
              </p:cNvPr>
              <p:cNvSpPr/>
              <p:nvPr/>
            </p:nvSpPr>
            <p:spPr>
              <a:xfrm>
                <a:off x="475593" y="237445"/>
                <a:ext cx="115187" cy="429273"/>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17" name="Freeform: Shape 116">
                <a:extLst>
                  <a:ext uri="{E5941F07-565F-47D2-9F76-AEE37A7193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159D1AC-AC8B-49FA-8D3B-BEF14EB7D736}"/>
                  </a:ext>
                </a:extLst>
              </p:cNvPr>
              <p:cNvSpPr/>
              <p:nvPr/>
            </p:nvSpPr>
            <p:spPr>
              <a:xfrm>
                <a:off x="507321" y="266742"/>
                <a:ext cx="141348" cy="209107"/>
              </a:xfrm>
              <a:custGeom>
                <a:avLst/>
                <a:gdLst/>
                <a:ahLst/>
                <a:cxnLst/>
                <a:rect l="0" t="0" r="r" b="b"/>
                <a:pathLst>
                  <a:path w="141349" h="209107">
                    <a:moveTo>
                      <a:pt x="65762" y="34487"/>
                    </a:moveTo>
                    <a:cubicBezTo>
                      <a:pt x="74931" y="18414"/>
                      <a:pt x="85162" y="9105"/>
                      <a:pt x="96454" y="6560"/>
                    </a:cubicBezTo>
                    <a:moveTo>
                      <a:pt x="68019" y="28058"/>
                    </a:moveTo>
                    <a:cubicBezTo>
                      <a:pt x="64776" y="19148"/>
                      <a:pt x="61372" y="9796"/>
                      <a:pt x="57807" y="0"/>
                    </a:cubicBezTo>
                    <a:moveTo>
                      <a:pt x="11920" y="202562"/>
                    </a:moveTo>
                    <a:cubicBezTo>
                      <a:pt x="21865" y="157417"/>
                      <a:pt x="17892" y="124859"/>
                      <a:pt x="0" y="104887"/>
                    </a:cubicBezTo>
                    <a:moveTo>
                      <a:pt x="9937" y="209107"/>
                    </a:moveTo>
                    <a:cubicBezTo>
                      <a:pt x="21909" y="185350"/>
                      <a:pt x="37930" y="170758"/>
                      <a:pt x="57999" y="165331"/>
                    </a:cubicBezTo>
                    <a:moveTo>
                      <a:pt x="121008" y="166891"/>
                    </a:moveTo>
                    <a:lnTo>
                      <a:pt x="141349" y="154303"/>
                    </a:lnTo>
                  </a:path>
                </a:pathLst>
              </a:custGeom>
              <a:grpFill/>
              <a:ln w="4763">
                <a:solidFill>
                  <a:srgbClr val="41832D"/>
                </a:solidFill>
                <a:prstDash val="solid"/>
              </a:ln>
            </p:spPr>
          </p:sp>
          <p:sp>
            <p:nvSpPr>
              <p:cNvPr id="118" name="Freeform: Shape 117">
                <a:extLst>
                  <a:ext uri="{7E5B14CD-BCE2-480E-BAF3-41B1E4353E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E78D98-D5A7-434B-8BA4-6623282ED53E}"/>
                  </a:ext>
                </a:extLst>
              </p:cNvPr>
              <p:cNvSpPr/>
              <p:nvPr/>
            </p:nvSpPr>
            <p:spPr>
              <a:xfrm>
                <a:off x="547764" y="410053"/>
                <a:ext cx="65135" cy="211176"/>
              </a:xfrm>
              <a:custGeom>
                <a:avLst/>
                <a:gdLst/>
                <a:ahLst/>
                <a:cxnLst/>
                <a:rect l="0" t="0" r="r" b="b"/>
                <a:pathLst>
                  <a:path w="65136" h="211177">
                    <a:moveTo>
                      <a:pt x="0" y="211177"/>
                    </a:moveTo>
                    <a:cubicBezTo>
                      <a:pt x="8872" y="167379"/>
                      <a:pt x="12281" y="136773"/>
                      <a:pt x="10229" y="119358"/>
                    </a:cubicBezTo>
                    <a:cubicBezTo>
                      <a:pt x="7150" y="93234"/>
                      <a:pt x="2107"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19" name="Freeform: Shape 118">
                <a:extLst>
                  <a:ext uri="{19E1E2F5-A9A5-4A5E-AFB8-87336A6CFD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AB54B0-0A96-47D3-ABD0-2A3FB0A4CE6F}"/>
                  </a:ext>
                </a:extLst>
              </p:cNvPr>
              <p:cNvSpPr/>
              <p:nvPr/>
            </p:nvSpPr>
            <p:spPr>
              <a:xfrm>
                <a:off x="608149" y="42911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20" name="Freeform: Shape 119">
                <a:extLst>
                  <a:ext uri="{A1A932D7-11BB-484F-8665-857D508FB1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054C25-BEC9-436B-A542-9B248F214FCC}"/>
                  </a:ext>
                </a:extLst>
              </p:cNvPr>
              <p:cNvSpPr/>
              <p:nvPr/>
            </p:nvSpPr>
            <p:spPr>
              <a:xfrm>
                <a:off x="642455" y="380793"/>
                <a:ext cx="234691" cy="61664"/>
              </a:xfrm>
              <a:custGeom>
                <a:avLst/>
                <a:gdLst/>
                <a:ahLst/>
                <a:cxnLst/>
                <a:rect l="0" t="0" r="r" b="b"/>
                <a:pathLst>
                  <a:path w="234691" h="61664">
                    <a:moveTo>
                      <a:pt x="0" y="45110"/>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90"/>
                      <a:pt x="220014" y="39916"/>
                    </a:cubicBezTo>
                    <a:cubicBezTo>
                      <a:pt x="234691" y="45742"/>
                      <a:pt x="180726" y="9864"/>
                      <a:pt x="113099" y="3946"/>
                    </a:cubicBezTo>
                    <a:cubicBezTo>
                      <a:pt x="68015" y="0"/>
                      <a:pt x="30315" y="13722"/>
                      <a:pt x="0" y="45110"/>
                    </a:cubicBezTo>
                    <a:close/>
                  </a:path>
                </a:pathLst>
              </a:custGeom>
              <a:solidFill>
                <a:srgbClr val="8FC55D"/>
              </a:solidFill>
            </p:spPr>
          </p:sp>
          <p:sp>
            <p:nvSpPr>
              <p:cNvPr id="121" name="Freeform: Shape 120">
                <a:extLst>
                  <a:ext uri="{EBFF995A-7EFA-4E17-B772-1C6D0320B8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A319CB-2730-4188-A87F-390998CB7BD0}"/>
                  </a:ext>
                </a:extLst>
              </p:cNvPr>
              <p:cNvSpPr/>
              <p:nvPr/>
            </p:nvSpPr>
            <p:spPr>
              <a:xfrm>
                <a:off x="446944" y="357535"/>
                <a:ext cx="61901" cy="163435"/>
              </a:xfrm>
              <a:custGeom>
                <a:avLst/>
                <a:gdLst/>
                <a:ahLst/>
                <a:cxnLst/>
                <a:rect l="0" t="0" r="r" b="b"/>
                <a:pathLst>
                  <a:path w="61901" h="163435">
                    <a:moveTo>
                      <a:pt x="34083" y="163435"/>
                    </a:moveTo>
                    <a:cubicBezTo>
                      <a:pt x="31265" y="127234"/>
                      <a:pt x="28049"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22" name="Freeform: Shape 121">
                <a:extLst>
                  <a:ext uri="{B529D9E3-DD59-42E5-AA0F-26EF9F2438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E39162-2CBD-4E59-BA68-660053B1AE49}"/>
                  </a:ext>
                </a:extLst>
              </p:cNvPr>
              <p:cNvSpPr/>
              <p:nvPr/>
            </p:nvSpPr>
            <p:spPr>
              <a:xfrm>
                <a:off x="547653" y="332710"/>
                <a:ext cx="233190" cy="35920"/>
              </a:xfrm>
              <a:custGeom>
                <a:avLst/>
                <a:gdLst/>
                <a:ahLst/>
                <a:cxnLst/>
                <a:rect l="0" t="0" r="r" b="b"/>
                <a:pathLst>
                  <a:path w="233190" h="35920">
                    <a:moveTo>
                      <a:pt x="51168" y="5856"/>
                    </a:moveTo>
                    <a:cubicBezTo>
                      <a:pt x="23586" y="13700"/>
                      <a:pt x="0" y="28845"/>
                      <a:pt x="43706" y="35418"/>
                    </a:cubicBezTo>
                    <a:cubicBezTo>
                      <a:pt x="60340" y="35920"/>
                      <a:pt x="81784" y="33286"/>
                      <a:pt x="108040" y="27515"/>
                    </a:cubicBezTo>
                    <a:cubicBezTo>
                      <a:pt x="147423" y="18859"/>
                      <a:pt x="224435" y="15552"/>
                      <a:pt x="233190" y="21294"/>
                    </a:cubicBezTo>
                    <a:cubicBezTo>
                      <a:pt x="171990" y="7008"/>
                      <a:pt x="132549" y="0"/>
                      <a:pt x="114867" y="271"/>
                    </a:cubicBezTo>
                    <a:cubicBezTo>
                      <a:pt x="88344" y="678"/>
                      <a:pt x="65288" y="2125"/>
                      <a:pt x="51168" y="5856"/>
                    </a:cubicBezTo>
                    <a:close/>
                  </a:path>
                </a:pathLst>
              </a:custGeom>
              <a:solidFill>
                <a:srgbClr val="4F9539"/>
              </a:solidFill>
            </p:spPr>
          </p:sp>
          <p:sp>
            <p:nvSpPr>
              <p:cNvPr id="123" name="Freeform: Shape 122">
                <a:extLst>
                  <a:ext uri="{63145A97-B9EF-4CCF-BA94-C18CD9C2B8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B1F372-B77A-442B-8A84-A43D71FFDDEA}"/>
                  </a:ext>
                </a:extLst>
              </p:cNvPr>
              <p:cNvSpPr/>
              <p:nvPr/>
            </p:nvSpPr>
            <p:spPr>
              <a:xfrm>
                <a:off x="480933" y="348059"/>
                <a:ext cx="228333" cy="41795"/>
              </a:xfrm>
              <a:custGeom>
                <a:avLst/>
                <a:gdLst/>
                <a:ahLst/>
                <a:cxnLst/>
                <a:rect l="0" t="0" r="r" b="b"/>
                <a:pathLst>
                  <a:path w="228333" h="41795">
                    <a:moveTo>
                      <a:pt x="37575" y="36058"/>
                    </a:moveTo>
                    <a:cubicBezTo>
                      <a:pt x="10955" y="31298"/>
                      <a:pt x="0" y="23993"/>
                      <a:pt x="4711" y="14144"/>
                    </a:cubicBezTo>
                    <a:cubicBezTo>
                      <a:pt x="3326"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24" name="Freeform: Shape 123">
                <a:extLst>
                  <a:ext uri="{081C8263-0A1C-47E9-9ED2-6652E22C2D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DF4847-17CD-45E6-979A-A16DA981704A}"/>
                  </a:ext>
                </a:extLst>
              </p:cNvPr>
              <p:cNvSpPr/>
              <p:nvPr/>
            </p:nvSpPr>
            <p:spPr>
              <a:xfrm>
                <a:off x="596631" y="237821"/>
                <a:ext cx="274321" cy="57418"/>
              </a:xfrm>
              <a:custGeom>
                <a:avLst/>
                <a:gdLst/>
                <a:ahLst/>
                <a:cxnLst/>
                <a:rect l="0" t="0" r="r" b="b"/>
                <a:pathLst>
                  <a:path w="274321" h="57418">
                    <a:moveTo>
                      <a:pt x="11013" y="28069"/>
                    </a:moveTo>
                    <a:cubicBezTo>
                      <a:pt x="0" y="39117"/>
                      <a:pt x="1750" y="46881"/>
                      <a:pt x="16264" y="51361"/>
                    </a:cubicBezTo>
                    <a:cubicBezTo>
                      <a:pt x="30778" y="55841"/>
                      <a:pt x="50892" y="57418"/>
                      <a:pt x="76605" y="56093"/>
                    </a:cubicBezTo>
                    <a:cubicBezTo>
                      <a:pt x="114737" y="52007"/>
                      <a:pt x="140089" y="49010"/>
                      <a:pt x="152661" y="47102"/>
                    </a:cubicBezTo>
                    <a:cubicBezTo>
                      <a:pt x="171520" y="44240"/>
                      <a:pt x="259479" y="29416"/>
                      <a:pt x="274321" y="24964"/>
                    </a:cubicBezTo>
                    <a:lnTo>
                      <a:pt x="161713" y="4300"/>
                    </a:lnTo>
                    <a:cubicBezTo>
                      <a:pt x="125280" y="0"/>
                      <a:pt x="94243" y="32"/>
                      <a:pt x="68603" y="4397"/>
                    </a:cubicBezTo>
                    <a:cubicBezTo>
                      <a:pt x="42962" y="8762"/>
                      <a:pt x="23766" y="16652"/>
                      <a:pt x="11013" y="28069"/>
                    </a:cubicBezTo>
                    <a:close/>
                  </a:path>
                </a:pathLst>
              </a:custGeom>
              <a:solidFill>
                <a:srgbClr val="BDE37A"/>
              </a:solidFill>
            </p:spPr>
          </p:sp>
          <p:sp>
            <p:nvSpPr>
              <p:cNvPr id="125" name="Freeform: Shape 124">
                <a:extLst>
                  <a:ext uri="{CACC47DB-6952-41AB-900C-FE60CC3728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D53189-2421-4354-BFA4-1310A27619AD}"/>
                  </a:ext>
                </a:extLst>
              </p:cNvPr>
              <p:cNvSpPr/>
              <p:nvPr/>
            </p:nvSpPr>
            <p:spPr>
              <a:xfrm>
                <a:off x="588934" y="10079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19"/>
                      <a:pt x="53661" y="80600"/>
                    </a:cubicBezTo>
                    <a:cubicBezTo>
                      <a:pt x="33502" y="99881"/>
                      <a:pt x="15615" y="121992"/>
                      <a:pt x="0" y="146935"/>
                    </a:cubicBezTo>
                    <a:close/>
                  </a:path>
                </a:pathLst>
              </a:custGeom>
              <a:solidFill>
                <a:srgbClr val="4F9539"/>
              </a:solidFill>
            </p:spPr>
          </p:sp>
          <p:sp>
            <p:nvSpPr>
              <p:cNvPr id="126" name="Freeform: Shape 125">
                <a:extLst>
                  <a:ext uri="{B0199297-4B2B-4A99-B88B-BE60C3DB5A4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03133B-8D23-4554-B943-6D9946EDF4E7}"/>
                  </a:ext>
                </a:extLst>
              </p:cNvPr>
              <p:cNvSpPr/>
              <p:nvPr/>
            </p:nvSpPr>
            <p:spPr>
              <a:xfrm>
                <a:off x="588686" y="982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7"/>
                      <a:pt x="134484" y="7685"/>
                      <a:pt x="150852" y="0"/>
                    </a:cubicBezTo>
                    <a:cubicBezTo>
                      <a:pt x="138364" y="15700"/>
                      <a:pt x="131137" y="27221"/>
                      <a:pt x="129170" y="34563"/>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27" name="Freeform: Shape 126">
                <a:extLst>
                  <a:ext uri="{D90A1FDA-9895-4EA3-90D8-297562CF44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A86378-FAE6-491B-802A-56B7215395C8}"/>
                  </a:ext>
                </a:extLst>
              </p:cNvPr>
              <p:cNvSpPr/>
              <p:nvPr/>
            </p:nvSpPr>
            <p:spPr>
              <a:xfrm>
                <a:off x="501337" y="1450"/>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6"/>
                      <a:pt x="9341" y="15914"/>
                      <a:pt x="5286" y="0"/>
                    </a:cubicBezTo>
                    <a:cubicBezTo>
                      <a:pt x="16696" y="38483"/>
                      <a:pt x="27655" y="64275"/>
                      <a:pt x="38165" y="77376"/>
                    </a:cubicBezTo>
                    <a:cubicBezTo>
                      <a:pt x="48675" y="90478"/>
                      <a:pt x="57695" y="123146"/>
                      <a:pt x="65224" y="175382"/>
                    </a:cubicBezTo>
                    <a:lnTo>
                      <a:pt x="67438" y="273538"/>
                    </a:lnTo>
                    <a:close/>
                  </a:path>
                </a:pathLst>
              </a:custGeom>
              <a:solidFill>
                <a:srgbClr val="4F9539"/>
              </a:solidFill>
            </p:spPr>
          </p:sp>
        </p:grpSp>
        <p:grpSp>
          <p:nvGrpSpPr>
            <p:cNvPr id="128" name="Group 127">
              <a:extLst>
                <a:ext uri="{215F4D8B-A22E-4AFC-834E-5B6D1DC405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6A9D6A-DC7E-40E5-9440-DAD3CEFADCB4}"/>
                </a:ext>
              </a:extLst>
            </p:cNvPr>
            <p:cNvGrpSpPr/>
            <p:nvPr/>
          </p:nvGrpSpPr>
          <p:grpSpPr>
            <a:xfrm>
              <a:off x="694594" y="3563801"/>
              <a:ext cx="430202" cy="665268"/>
              <a:chOff x="694594" y="3563801"/>
              <a:chExt cx="430202" cy="665268"/>
            </a:xfrm>
            <a:grpFill/>
          </p:grpSpPr>
          <p:sp>
            <p:nvSpPr>
              <p:cNvPr id="129" name="Freeform: Shape 128">
                <a:extLst>
                  <a:ext uri="{FA976489-9C20-43A5-BF07-05143EE13E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BBDC32-56F3-4D42-B562-D99038DABB08}"/>
                  </a:ext>
                </a:extLst>
              </p:cNvPr>
              <p:cNvSpPr/>
              <p:nvPr/>
            </p:nvSpPr>
            <p:spPr>
              <a:xfrm>
                <a:off x="723244" y="3799796"/>
                <a:ext cx="115187" cy="429272"/>
              </a:xfrm>
              <a:custGeom>
                <a:avLst/>
                <a:gdLst/>
                <a:ahLst/>
                <a:cxnLst/>
                <a:rect l="0" t="0" r="r" b="b"/>
                <a:pathLst>
                  <a:path w="115187" h="429273">
                    <a:moveTo>
                      <a:pt x="0" y="429273"/>
                    </a:moveTo>
                    <a:lnTo>
                      <a:pt x="14956" y="324240"/>
                    </a:lnTo>
                    <a:lnTo>
                      <a:pt x="99370" y="57523"/>
                    </a:lnTo>
                    <a:lnTo>
                      <a:pt x="115187" y="0"/>
                    </a:lnTo>
                  </a:path>
                </a:pathLst>
              </a:custGeom>
              <a:grpFill/>
              <a:ln w="4763">
                <a:solidFill>
                  <a:srgbClr val="41832D"/>
                </a:solidFill>
                <a:prstDash val="solid"/>
              </a:ln>
            </p:spPr>
          </p:sp>
          <p:sp>
            <p:nvSpPr>
              <p:cNvPr id="130" name="Freeform: Shape 129">
                <a:extLst>
                  <a:ext uri="{E1C64D07-218E-4889-830B-65E1D2ED49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D85641-CEFC-40B7-A8F8-BB488CDD274A}"/>
                  </a:ext>
                </a:extLst>
              </p:cNvPr>
              <p:cNvSpPr/>
              <p:nvPr/>
            </p:nvSpPr>
            <p:spPr>
              <a:xfrm>
                <a:off x="754971" y="3829092"/>
                <a:ext cx="141348" cy="209107"/>
              </a:xfrm>
              <a:custGeom>
                <a:avLst/>
                <a:gdLst/>
                <a:ahLst/>
                <a:cxnLst/>
                <a:rect l="0" t="0" r="r" b="b"/>
                <a:pathLst>
                  <a:path w="141349" h="209107">
                    <a:moveTo>
                      <a:pt x="65762" y="34487"/>
                    </a:moveTo>
                    <a:cubicBezTo>
                      <a:pt x="74931" y="18413"/>
                      <a:pt x="85162" y="9104"/>
                      <a:pt x="96454" y="6560"/>
                    </a:cubicBezTo>
                    <a:moveTo>
                      <a:pt x="68019" y="28058"/>
                    </a:moveTo>
                    <a:cubicBezTo>
                      <a:pt x="64776" y="19148"/>
                      <a:pt x="61372" y="9795"/>
                      <a:pt x="57807" y="0"/>
                    </a:cubicBezTo>
                    <a:moveTo>
                      <a:pt x="11920" y="202562"/>
                    </a:moveTo>
                    <a:cubicBezTo>
                      <a:pt x="21866" y="157417"/>
                      <a:pt x="17892" y="124859"/>
                      <a:pt x="0" y="104887"/>
                    </a:cubicBezTo>
                    <a:moveTo>
                      <a:pt x="9937" y="209107"/>
                    </a:moveTo>
                    <a:cubicBezTo>
                      <a:pt x="21909" y="185350"/>
                      <a:pt x="37930" y="170758"/>
                      <a:pt x="57999" y="165330"/>
                    </a:cubicBezTo>
                    <a:moveTo>
                      <a:pt x="121008" y="166891"/>
                    </a:moveTo>
                    <a:lnTo>
                      <a:pt x="141349" y="154303"/>
                    </a:lnTo>
                  </a:path>
                </a:pathLst>
              </a:custGeom>
              <a:grpFill/>
              <a:ln w="4763">
                <a:solidFill>
                  <a:srgbClr val="41832D"/>
                </a:solidFill>
                <a:prstDash val="solid"/>
              </a:ln>
            </p:spPr>
          </p:sp>
          <p:sp>
            <p:nvSpPr>
              <p:cNvPr id="131" name="Freeform: Shape 130">
                <a:extLst>
                  <a:ext uri="{2F2421A9-A93E-488D-AF4C-EAA11961F9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339C82-8D20-440A-BEA8-8A9DA131A835}"/>
                  </a:ext>
                </a:extLst>
              </p:cNvPr>
              <p:cNvSpPr/>
              <p:nvPr/>
            </p:nvSpPr>
            <p:spPr>
              <a:xfrm>
                <a:off x="795414" y="3972403"/>
                <a:ext cx="65135" cy="211176"/>
              </a:xfrm>
              <a:custGeom>
                <a:avLst/>
                <a:gdLst/>
                <a:ahLst/>
                <a:cxnLst/>
                <a:rect l="0" t="0" r="r" b="b"/>
                <a:pathLst>
                  <a:path w="65136" h="211177">
                    <a:moveTo>
                      <a:pt x="0" y="211177"/>
                    </a:moveTo>
                    <a:cubicBezTo>
                      <a:pt x="8872" y="167379"/>
                      <a:pt x="12282" y="136773"/>
                      <a:pt x="10229" y="119358"/>
                    </a:cubicBezTo>
                    <a:cubicBezTo>
                      <a:pt x="7150" y="93234"/>
                      <a:pt x="2108" y="0"/>
                      <a:pt x="36266" y="16293"/>
                    </a:cubicBezTo>
                    <a:cubicBezTo>
                      <a:pt x="55584" y="9625"/>
                      <a:pt x="65136" y="20934"/>
                      <a:pt x="64923" y="50219"/>
                    </a:cubicBezTo>
                    <a:cubicBezTo>
                      <a:pt x="64710" y="79505"/>
                      <a:pt x="43069" y="133157"/>
                      <a:pt x="0" y="211177"/>
                    </a:cubicBezTo>
                    <a:close/>
                  </a:path>
                </a:pathLst>
              </a:custGeom>
              <a:solidFill>
                <a:srgbClr val="8FC55D"/>
              </a:solidFill>
            </p:spPr>
          </p:sp>
          <p:sp>
            <p:nvSpPr>
              <p:cNvPr id="132" name="Freeform: Shape 131">
                <a:extLst>
                  <a:ext uri="{DFB405D9-D274-4A1F-A7E7-A1666F6F07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448CED-91FE-4938-8D73-D763ABA44112}"/>
                  </a:ext>
                </a:extLst>
              </p:cNvPr>
              <p:cNvSpPr/>
              <p:nvPr/>
            </p:nvSpPr>
            <p:spPr>
              <a:xfrm>
                <a:off x="855799" y="3991460"/>
                <a:ext cx="170828" cy="101853"/>
              </a:xfrm>
              <a:custGeom>
                <a:avLst/>
                <a:gdLst/>
                <a:ahLst/>
                <a:cxnLst/>
                <a:rect l="0" t="0" r="r" b="b"/>
                <a:pathLst>
                  <a:path w="170828" h="101853">
                    <a:moveTo>
                      <a:pt x="0" y="4771"/>
                    </a:moveTo>
                    <a:cubicBezTo>
                      <a:pt x="8098" y="29124"/>
                      <a:pt x="30112" y="47074"/>
                      <a:pt x="66042" y="58621"/>
                    </a:cubicBezTo>
                    <a:cubicBezTo>
                      <a:pt x="119937" y="75942"/>
                      <a:pt x="158890" y="89736"/>
                      <a:pt x="166634" y="97596"/>
                    </a:cubicBezTo>
                    <a:cubicBezTo>
                      <a:pt x="170828" y="101853"/>
                      <a:pt x="139004" y="56062"/>
                      <a:pt x="53115" y="9634"/>
                    </a:cubicBezTo>
                    <a:cubicBezTo>
                      <a:pt x="38292" y="1621"/>
                      <a:pt x="20587" y="0"/>
                      <a:pt x="0" y="4771"/>
                    </a:cubicBezTo>
                    <a:close/>
                  </a:path>
                </a:pathLst>
              </a:custGeom>
              <a:solidFill>
                <a:srgbClr val="4F9539"/>
              </a:solidFill>
            </p:spPr>
          </p:sp>
          <p:sp>
            <p:nvSpPr>
              <p:cNvPr id="133" name="Freeform: Shape 132">
                <a:extLst>
                  <a:ext uri="{4C7B630E-11B3-4CD9-9B68-5D86F71CF8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C6FAC6C-DFB1-4843-998A-372C68F8DBA8}"/>
                  </a:ext>
                </a:extLst>
              </p:cNvPr>
              <p:cNvSpPr/>
              <p:nvPr/>
            </p:nvSpPr>
            <p:spPr>
              <a:xfrm>
                <a:off x="890105" y="3943143"/>
                <a:ext cx="234691" cy="61663"/>
              </a:xfrm>
              <a:custGeom>
                <a:avLst/>
                <a:gdLst/>
                <a:ahLst/>
                <a:cxnLst/>
                <a:rect l="0" t="0" r="r" b="b"/>
                <a:pathLst>
                  <a:path w="234691" h="61664">
                    <a:moveTo>
                      <a:pt x="0" y="45111"/>
                    </a:moveTo>
                    <a:cubicBezTo>
                      <a:pt x="11448" y="56448"/>
                      <a:pt x="30087" y="61664"/>
                      <a:pt x="55916" y="60758"/>
                    </a:cubicBezTo>
                    <a:cubicBezTo>
                      <a:pt x="94660" y="59398"/>
                      <a:pt x="116577" y="45601"/>
                      <a:pt x="121529" y="43798"/>
                    </a:cubicBezTo>
                    <a:cubicBezTo>
                      <a:pt x="126481" y="41996"/>
                      <a:pt x="169217" y="24660"/>
                      <a:pt x="185067" y="29262"/>
                    </a:cubicBezTo>
                    <a:cubicBezTo>
                      <a:pt x="200917" y="33865"/>
                      <a:pt x="205337" y="34089"/>
                      <a:pt x="220014" y="39916"/>
                    </a:cubicBezTo>
                    <a:cubicBezTo>
                      <a:pt x="234691" y="45742"/>
                      <a:pt x="180726" y="9864"/>
                      <a:pt x="113099" y="3946"/>
                    </a:cubicBezTo>
                    <a:cubicBezTo>
                      <a:pt x="68015" y="0"/>
                      <a:pt x="30315" y="13722"/>
                      <a:pt x="0" y="45111"/>
                    </a:cubicBezTo>
                    <a:close/>
                  </a:path>
                </a:pathLst>
              </a:custGeom>
              <a:solidFill>
                <a:srgbClr val="8FC55D"/>
              </a:solidFill>
            </p:spPr>
          </p:sp>
          <p:sp>
            <p:nvSpPr>
              <p:cNvPr id="134" name="Freeform: Shape 133">
                <a:extLst>
                  <a:ext uri="{EA2B8178-CA97-4532-A606-44E79C5030D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5928E4-C93E-4359-93C0-8EF3C47FD024}"/>
                  </a:ext>
                </a:extLst>
              </p:cNvPr>
              <p:cNvSpPr/>
              <p:nvPr/>
            </p:nvSpPr>
            <p:spPr>
              <a:xfrm>
                <a:off x="694594" y="3919886"/>
                <a:ext cx="61901" cy="163435"/>
              </a:xfrm>
              <a:custGeom>
                <a:avLst/>
                <a:gdLst/>
                <a:ahLst/>
                <a:cxnLst/>
                <a:rect l="0" t="0" r="r" b="b"/>
                <a:pathLst>
                  <a:path w="61901" h="163435">
                    <a:moveTo>
                      <a:pt x="34083" y="163435"/>
                    </a:moveTo>
                    <a:cubicBezTo>
                      <a:pt x="31265" y="127234"/>
                      <a:pt x="28050" y="101519"/>
                      <a:pt x="24438" y="86288"/>
                    </a:cubicBezTo>
                    <a:cubicBezTo>
                      <a:pt x="19021" y="63443"/>
                      <a:pt x="0" y="6890"/>
                      <a:pt x="31351" y="6439"/>
                    </a:cubicBezTo>
                    <a:cubicBezTo>
                      <a:pt x="42101" y="0"/>
                      <a:pt x="50361" y="7007"/>
                      <a:pt x="56131" y="27458"/>
                    </a:cubicBezTo>
                    <a:cubicBezTo>
                      <a:pt x="61901" y="47910"/>
                      <a:pt x="59560" y="78025"/>
                      <a:pt x="49108" y="117805"/>
                    </a:cubicBezTo>
                    <a:lnTo>
                      <a:pt x="34083" y="163435"/>
                    </a:lnTo>
                    <a:close/>
                  </a:path>
                </a:pathLst>
              </a:custGeom>
              <a:solidFill>
                <a:srgbClr val="BDE37A"/>
              </a:solidFill>
            </p:spPr>
          </p:sp>
          <p:sp>
            <p:nvSpPr>
              <p:cNvPr id="135" name="Freeform: Shape 134">
                <a:extLst>
                  <a:ext uri="{D2411740-80E9-48FD-995E-C10E29D56A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AED0E2-6995-48FC-B998-B589E89D5711}"/>
                  </a:ext>
                </a:extLst>
              </p:cNvPr>
              <p:cNvSpPr/>
              <p:nvPr/>
            </p:nvSpPr>
            <p:spPr>
              <a:xfrm>
                <a:off x="795303" y="3895060"/>
                <a:ext cx="233190" cy="35920"/>
              </a:xfrm>
              <a:custGeom>
                <a:avLst/>
                <a:gdLst/>
                <a:ahLst/>
                <a:cxnLst/>
                <a:rect l="0" t="0" r="r" b="b"/>
                <a:pathLst>
                  <a:path w="233190" h="35920">
                    <a:moveTo>
                      <a:pt x="51169" y="5856"/>
                    </a:moveTo>
                    <a:cubicBezTo>
                      <a:pt x="23586" y="13700"/>
                      <a:pt x="0" y="28845"/>
                      <a:pt x="43706" y="35418"/>
                    </a:cubicBezTo>
                    <a:cubicBezTo>
                      <a:pt x="60340" y="35920"/>
                      <a:pt x="81784" y="33286"/>
                      <a:pt x="108040" y="27515"/>
                    </a:cubicBezTo>
                    <a:cubicBezTo>
                      <a:pt x="147423" y="18859"/>
                      <a:pt x="224435" y="15553"/>
                      <a:pt x="233190" y="21294"/>
                    </a:cubicBezTo>
                    <a:cubicBezTo>
                      <a:pt x="171990" y="7008"/>
                      <a:pt x="132549" y="0"/>
                      <a:pt x="114867" y="271"/>
                    </a:cubicBezTo>
                    <a:cubicBezTo>
                      <a:pt x="88344" y="678"/>
                      <a:pt x="65288" y="2125"/>
                      <a:pt x="51169" y="5856"/>
                    </a:cubicBezTo>
                    <a:close/>
                  </a:path>
                </a:pathLst>
              </a:custGeom>
              <a:solidFill>
                <a:srgbClr val="4F9539"/>
              </a:solidFill>
            </p:spPr>
          </p:sp>
          <p:sp>
            <p:nvSpPr>
              <p:cNvPr id="136" name="Freeform: Shape 135">
                <a:extLst>
                  <a:ext uri="{9015AF1D-FC72-4C91-B0BA-A0BDD6B703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458109-8867-4A4A-A7B2-FC144F7A7B04}"/>
                  </a:ext>
                </a:extLst>
              </p:cNvPr>
              <p:cNvSpPr/>
              <p:nvPr/>
            </p:nvSpPr>
            <p:spPr>
              <a:xfrm>
                <a:off x="728584" y="3910410"/>
                <a:ext cx="228333" cy="41795"/>
              </a:xfrm>
              <a:custGeom>
                <a:avLst/>
                <a:gdLst/>
                <a:ahLst/>
                <a:cxnLst/>
                <a:rect l="0" t="0" r="r" b="b"/>
                <a:pathLst>
                  <a:path w="228333" h="41795">
                    <a:moveTo>
                      <a:pt x="37575" y="36058"/>
                    </a:moveTo>
                    <a:cubicBezTo>
                      <a:pt x="10955" y="31298"/>
                      <a:pt x="0" y="23993"/>
                      <a:pt x="4711" y="14144"/>
                    </a:cubicBezTo>
                    <a:cubicBezTo>
                      <a:pt x="3327" y="4470"/>
                      <a:pt x="15608" y="0"/>
                      <a:pt x="41556" y="733"/>
                    </a:cubicBezTo>
                    <a:cubicBezTo>
                      <a:pt x="67503" y="1467"/>
                      <a:pt x="106465" y="7030"/>
                      <a:pt x="158442" y="17422"/>
                    </a:cubicBezTo>
                    <a:cubicBezTo>
                      <a:pt x="194598" y="28755"/>
                      <a:pt x="217895" y="34199"/>
                      <a:pt x="228333" y="33756"/>
                    </a:cubicBezTo>
                    <a:cubicBezTo>
                      <a:pt x="177319" y="38369"/>
                      <a:pt x="143309" y="40899"/>
                      <a:pt x="126302" y="41347"/>
                    </a:cubicBezTo>
                    <a:cubicBezTo>
                      <a:pt x="109295" y="41795"/>
                      <a:pt x="79719" y="40032"/>
                      <a:pt x="37575" y="36058"/>
                    </a:cubicBezTo>
                    <a:close/>
                  </a:path>
                </a:pathLst>
              </a:custGeom>
              <a:solidFill>
                <a:srgbClr val="8FC55D"/>
              </a:solidFill>
            </p:spPr>
          </p:sp>
          <p:sp>
            <p:nvSpPr>
              <p:cNvPr id="137" name="Freeform: Shape 136">
                <a:extLst>
                  <a:ext uri="{ED7BA7AF-B1AA-4C27-9611-6D6A6450CD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F42930-0DFD-44E3-81A9-9599FCC4F36F}"/>
                  </a:ext>
                </a:extLst>
              </p:cNvPr>
              <p:cNvSpPr/>
              <p:nvPr/>
            </p:nvSpPr>
            <p:spPr>
              <a:xfrm>
                <a:off x="844282" y="3800171"/>
                <a:ext cx="274321" cy="57418"/>
              </a:xfrm>
              <a:custGeom>
                <a:avLst/>
                <a:gdLst/>
                <a:ahLst/>
                <a:cxnLst/>
                <a:rect l="0" t="0" r="r" b="b"/>
                <a:pathLst>
                  <a:path w="274321" h="57419">
                    <a:moveTo>
                      <a:pt x="11013" y="28069"/>
                    </a:moveTo>
                    <a:cubicBezTo>
                      <a:pt x="0" y="39117"/>
                      <a:pt x="1750" y="46881"/>
                      <a:pt x="16264" y="51361"/>
                    </a:cubicBezTo>
                    <a:cubicBezTo>
                      <a:pt x="30778" y="55841"/>
                      <a:pt x="50892" y="57419"/>
                      <a:pt x="76605" y="56093"/>
                    </a:cubicBezTo>
                    <a:cubicBezTo>
                      <a:pt x="114737" y="52007"/>
                      <a:pt x="140089" y="49010"/>
                      <a:pt x="152661" y="47102"/>
                    </a:cubicBezTo>
                    <a:cubicBezTo>
                      <a:pt x="171520" y="44240"/>
                      <a:pt x="259479" y="29416"/>
                      <a:pt x="274321" y="24964"/>
                    </a:cubicBezTo>
                    <a:lnTo>
                      <a:pt x="161713" y="4301"/>
                    </a:lnTo>
                    <a:cubicBezTo>
                      <a:pt x="125280" y="0"/>
                      <a:pt x="94243" y="32"/>
                      <a:pt x="68603" y="4397"/>
                    </a:cubicBezTo>
                    <a:cubicBezTo>
                      <a:pt x="42962" y="8762"/>
                      <a:pt x="23766" y="16652"/>
                      <a:pt x="11013" y="28069"/>
                    </a:cubicBezTo>
                    <a:close/>
                  </a:path>
                </a:pathLst>
              </a:custGeom>
              <a:solidFill>
                <a:srgbClr val="BDE37A"/>
              </a:solidFill>
            </p:spPr>
          </p:sp>
          <p:sp>
            <p:nvSpPr>
              <p:cNvPr id="138" name="Freeform: Shape 137">
                <a:extLst>
                  <a:ext uri="{95805929-E281-4B21-BA72-B25F5D04D58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106885-8E3B-4FD8-87C3-1FAC7AFE9FFB}"/>
                  </a:ext>
                </a:extLst>
              </p:cNvPr>
              <p:cNvSpPr/>
              <p:nvPr/>
            </p:nvSpPr>
            <p:spPr>
              <a:xfrm>
                <a:off x="836585" y="3663143"/>
                <a:ext cx="153631" cy="146934"/>
              </a:xfrm>
              <a:custGeom>
                <a:avLst/>
                <a:gdLst/>
                <a:ahLst/>
                <a:cxnLst/>
                <a:rect l="0" t="0" r="r" b="b"/>
                <a:pathLst>
                  <a:path w="153631" h="146935">
                    <a:moveTo>
                      <a:pt x="0" y="146935"/>
                    </a:moveTo>
                    <a:cubicBezTo>
                      <a:pt x="23865" y="138421"/>
                      <a:pt x="50558" y="119471"/>
                      <a:pt x="80078" y="90086"/>
                    </a:cubicBezTo>
                    <a:cubicBezTo>
                      <a:pt x="109598" y="60701"/>
                      <a:pt x="134115" y="30672"/>
                      <a:pt x="153631" y="0"/>
                    </a:cubicBezTo>
                    <a:cubicBezTo>
                      <a:pt x="107144" y="34453"/>
                      <a:pt x="73821" y="61320"/>
                      <a:pt x="53661" y="80600"/>
                    </a:cubicBezTo>
                    <a:cubicBezTo>
                      <a:pt x="33502" y="99881"/>
                      <a:pt x="15615" y="121992"/>
                      <a:pt x="0" y="146935"/>
                    </a:cubicBezTo>
                    <a:close/>
                  </a:path>
                </a:pathLst>
              </a:custGeom>
              <a:solidFill>
                <a:srgbClr val="4F9539"/>
              </a:solidFill>
            </p:spPr>
          </p:sp>
          <p:sp>
            <p:nvSpPr>
              <p:cNvPr id="139" name="Freeform: Shape 138">
                <a:extLst>
                  <a:ext uri="{69C6E784-445A-49AE-A52F-B2B8732451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0D1DF2-01A9-4374-BEF3-4B4891935FE6}"/>
                  </a:ext>
                </a:extLst>
              </p:cNvPr>
              <p:cNvSpPr/>
              <p:nvPr/>
            </p:nvSpPr>
            <p:spPr>
              <a:xfrm>
                <a:off x="836337" y="3572171"/>
                <a:ext cx="150851" cy="229512"/>
              </a:xfrm>
              <a:custGeom>
                <a:avLst/>
                <a:gdLst/>
                <a:ahLst/>
                <a:cxnLst/>
                <a:rect l="0" t="0" r="r" b="b"/>
                <a:pathLst>
                  <a:path w="150852" h="229512">
                    <a:moveTo>
                      <a:pt x="6015" y="229512"/>
                    </a:moveTo>
                    <a:cubicBezTo>
                      <a:pt x="0" y="209720"/>
                      <a:pt x="4287" y="187747"/>
                      <a:pt x="18878" y="163592"/>
                    </a:cubicBezTo>
                    <a:cubicBezTo>
                      <a:pt x="33468" y="139438"/>
                      <a:pt x="45804" y="118758"/>
                      <a:pt x="55885" y="101553"/>
                    </a:cubicBezTo>
                    <a:cubicBezTo>
                      <a:pt x="102829" y="41536"/>
                      <a:pt x="134484" y="7685"/>
                      <a:pt x="150852" y="0"/>
                    </a:cubicBezTo>
                    <a:cubicBezTo>
                      <a:pt x="138364" y="15700"/>
                      <a:pt x="131137" y="27221"/>
                      <a:pt x="129170" y="34562"/>
                    </a:cubicBezTo>
                    <a:cubicBezTo>
                      <a:pt x="126219" y="45575"/>
                      <a:pt x="107368" y="74156"/>
                      <a:pt x="100349" y="88233"/>
                    </a:cubicBezTo>
                    <a:cubicBezTo>
                      <a:pt x="95669" y="97618"/>
                      <a:pt x="85490" y="114812"/>
                      <a:pt x="69812" y="139816"/>
                    </a:cubicBezTo>
                    <a:cubicBezTo>
                      <a:pt x="55953" y="165788"/>
                      <a:pt x="45247" y="184083"/>
                      <a:pt x="37695" y="194701"/>
                    </a:cubicBezTo>
                    <a:cubicBezTo>
                      <a:pt x="30142" y="205320"/>
                      <a:pt x="19583" y="216924"/>
                      <a:pt x="6015" y="229512"/>
                    </a:cubicBezTo>
                    <a:close/>
                  </a:path>
                </a:pathLst>
              </a:custGeom>
              <a:solidFill>
                <a:srgbClr val="8FC55D"/>
              </a:solidFill>
            </p:spPr>
          </p:sp>
          <p:sp>
            <p:nvSpPr>
              <p:cNvPr id="140" name="Freeform: Shape 139">
                <a:extLst>
                  <a:ext uri="{8091C23B-8053-4CF5-88C2-3A5658919F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CEF2A7-68EB-45C0-B77A-1B1ED6A0E852}"/>
                  </a:ext>
                </a:extLst>
              </p:cNvPr>
              <p:cNvSpPr/>
              <p:nvPr/>
            </p:nvSpPr>
            <p:spPr>
              <a:xfrm>
                <a:off x="748988" y="3563801"/>
                <a:ext cx="67438" cy="273538"/>
              </a:xfrm>
              <a:custGeom>
                <a:avLst/>
                <a:gdLst/>
                <a:ahLst/>
                <a:cxnLst/>
                <a:rect l="0" t="0" r="r" b="b"/>
                <a:pathLst>
                  <a:path w="67438" h="273538">
                    <a:moveTo>
                      <a:pt x="67438" y="273538"/>
                    </a:moveTo>
                    <a:cubicBezTo>
                      <a:pt x="43280" y="250188"/>
                      <a:pt x="27958" y="219848"/>
                      <a:pt x="21473" y="182518"/>
                    </a:cubicBezTo>
                    <a:cubicBezTo>
                      <a:pt x="11746" y="126523"/>
                      <a:pt x="0" y="121773"/>
                      <a:pt x="2350" y="79684"/>
                    </a:cubicBezTo>
                    <a:cubicBezTo>
                      <a:pt x="4700" y="37595"/>
                      <a:pt x="9341" y="15914"/>
                      <a:pt x="5286" y="0"/>
                    </a:cubicBezTo>
                    <a:cubicBezTo>
                      <a:pt x="16696" y="38483"/>
                      <a:pt x="27655" y="64275"/>
                      <a:pt x="38165" y="77376"/>
                    </a:cubicBezTo>
                    <a:cubicBezTo>
                      <a:pt x="48675" y="90478"/>
                      <a:pt x="57695" y="123146"/>
                      <a:pt x="65224" y="175381"/>
                    </a:cubicBezTo>
                    <a:lnTo>
                      <a:pt x="67438" y="273538"/>
                    </a:lnTo>
                    <a:close/>
                  </a:path>
                </a:pathLst>
              </a:custGeom>
              <a:solidFill>
                <a:srgbClr val="4F9539"/>
              </a:solidFill>
            </p:spPr>
          </p:sp>
        </p:grpSp>
        <p:grpSp>
          <p:nvGrpSpPr>
            <p:cNvPr id="141" name="Group 140">
              <a:extLst>
                <a:ext uri="{ECA63BE2-5ED6-4A02-8996-4594012463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920262-32FD-4DF1-A644-14C5A40DB1E0}"/>
                </a:ext>
              </a:extLst>
            </p:cNvPr>
            <p:cNvGrpSpPr/>
            <p:nvPr/>
          </p:nvGrpSpPr>
          <p:grpSpPr>
            <a:xfrm>
              <a:off x="303950" y="3563801"/>
              <a:ext cx="430202" cy="665268"/>
              <a:chOff x="303950" y="3563801"/>
              <a:chExt cx="430202" cy="665268"/>
            </a:xfrm>
            <a:grpFill/>
          </p:grpSpPr>
          <p:sp>
            <p:nvSpPr>
              <p:cNvPr id="142" name="Freeform: Shape 141">
                <a:extLst>
                  <a:ext uri="{25D45EE8-975F-4434-84F7-727E735781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F81C7B-A0B2-4376-92FA-E16A1B78AE73}"/>
                  </a:ext>
                </a:extLst>
              </p:cNvPr>
              <p:cNvSpPr/>
              <p:nvPr/>
            </p:nvSpPr>
            <p:spPr>
              <a:xfrm>
                <a:off x="590316" y="3799796"/>
                <a:ext cx="115187" cy="429272"/>
              </a:xfrm>
              <a:custGeom>
                <a:avLst/>
                <a:gdLst/>
                <a:ahLst/>
                <a:cxnLst/>
                <a:rect l="0" t="0" r="r" b="b"/>
                <a:pathLst>
                  <a:path w="115187" h="429273">
                    <a:moveTo>
                      <a:pt x="115187" y="429273"/>
                    </a:moveTo>
                    <a:lnTo>
                      <a:pt x="100231" y="324240"/>
                    </a:lnTo>
                    <a:lnTo>
                      <a:pt x="15817" y="57523"/>
                    </a:lnTo>
                    <a:lnTo>
                      <a:pt x="0" y="0"/>
                    </a:lnTo>
                  </a:path>
                </a:pathLst>
              </a:custGeom>
              <a:grpFill/>
              <a:ln w="4763">
                <a:solidFill>
                  <a:srgbClr val="41832D"/>
                </a:solidFill>
                <a:prstDash val="solid"/>
              </a:ln>
            </p:spPr>
          </p:sp>
          <p:sp>
            <p:nvSpPr>
              <p:cNvPr id="143" name="Freeform: Shape 142">
                <a:extLst>
                  <a:ext uri="{79541A29-9782-4EF6-A538-A25BF8D7E5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ABE793-2948-42E6-A6B5-4D09E83D4EB8}"/>
                  </a:ext>
                </a:extLst>
              </p:cNvPr>
              <p:cNvSpPr/>
              <p:nvPr/>
            </p:nvSpPr>
            <p:spPr>
              <a:xfrm>
                <a:off x="532426" y="3829092"/>
                <a:ext cx="141348" cy="209107"/>
              </a:xfrm>
              <a:custGeom>
                <a:avLst/>
                <a:gdLst/>
                <a:ahLst/>
                <a:cxnLst/>
                <a:rect l="0" t="0" r="r" b="b"/>
                <a:pathLst>
                  <a:path w="141349" h="209107">
                    <a:moveTo>
                      <a:pt x="75587" y="34487"/>
                    </a:moveTo>
                    <a:cubicBezTo>
                      <a:pt x="66418" y="18413"/>
                      <a:pt x="56187" y="9104"/>
                      <a:pt x="44895" y="6560"/>
                    </a:cubicBezTo>
                    <a:moveTo>
                      <a:pt x="73329" y="28058"/>
                    </a:moveTo>
                    <a:cubicBezTo>
                      <a:pt x="76572" y="19148"/>
                      <a:pt x="79976" y="9795"/>
                      <a:pt x="83542" y="0"/>
                    </a:cubicBezTo>
                    <a:moveTo>
                      <a:pt x="129429" y="202562"/>
                    </a:moveTo>
                    <a:cubicBezTo>
                      <a:pt x="119483" y="157417"/>
                      <a:pt x="123457" y="124859"/>
                      <a:pt x="141349" y="104887"/>
                    </a:cubicBezTo>
                    <a:moveTo>
                      <a:pt x="131412" y="209107"/>
                    </a:moveTo>
                    <a:cubicBezTo>
                      <a:pt x="119440" y="185350"/>
                      <a:pt x="103419" y="170758"/>
                      <a:pt x="83350" y="165330"/>
                    </a:cubicBezTo>
                    <a:moveTo>
                      <a:pt x="20341" y="166891"/>
                    </a:moveTo>
                    <a:lnTo>
                      <a:pt x="0" y="154303"/>
                    </a:lnTo>
                  </a:path>
                </a:pathLst>
              </a:custGeom>
              <a:grpFill/>
              <a:ln w="4763">
                <a:solidFill>
                  <a:srgbClr val="41832D"/>
                </a:solidFill>
                <a:prstDash val="solid"/>
              </a:ln>
            </p:spPr>
          </p:sp>
          <p:sp>
            <p:nvSpPr>
              <p:cNvPr id="144" name="Freeform: Shape 143">
                <a:extLst>
                  <a:ext uri="{743010C7-6ABD-4585-86F6-764358E582B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171351-C708-43FF-B2A9-75B0618C3F81}"/>
                  </a:ext>
                </a:extLst>
              </p:cNvPr>
              <p:cNvSpPr/>
              <p:nvPr/>
            </p:nvSpPr>
            <p:spPr>
              <a:xfrm>
                <a:off x="568197" y="3972403"/>
                <a:ext cx="65135" cy="211176"/>
              </a:xfrm>
              <a:custGeom>
                <a:avLst/>
                <a:gdLst/>
                <a:ahLst/>
                <a:cxnLst/>
                <a:rect l="0" t="0" r="r" b="b"/>
                <a:pathLst>
                  <a:path w="65136" h="211177">
                    <a:moveTo>
                      <a:pt x="65136" y="211177"/>
                    </a:moveTo>
                    <a:cubicBezTo>
                      <a:pt x="56264" y="167379"/>
                      <a:pt x="52854" y="136773"/>
                      <a:pt x="54907" y="119358"/>
                    </a:cubicBezTo>
                    <a:cubicBezTo>
                      <a:pt x="57986" y="93234"/>
                      <a:pt x="63028" y="0"/>
                      <a:pt x="28869" y="16293"/>
                    </a:cubicBezTo>
                    <a:cubicBezTo>
                      <a:pt x="9552" y="9625"/>
                      <a:pt x="0" y="20934"/>
                      <a:pt x="213" y="50219"/>
                    </a:cubicBezTo>
                    <a:cubicBezTo>
                      <a:pt x="426" y="79505"/>
                      <a:pt x="22067" y="133157"/>
                      <a:pt x="65136" y="211177"/>
                    </a:cubicBezTo>
                    <a:close/>
                  </a:path>
                </a:pathLst>
              </a:custGeom>
              <a:solidFill>
                <a:srgbClr val="8FC55D"/>
              </a:solidFill>
            </p:spPr>
          </p:sp>
          <p:sp>
            <p:nvSpPr>
              <p:cNvPr id="145" name="Freeform: Shape 144">
                <a:extLst>
                  <a:ext uri="{F59A7EDC-24F0-4AE4-957D-4DBF780A52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71F63A-D526-4A1A-B6C0-F70558A9CECF}"/>
                  </a:ext>
                </a:extLst>
              </p:cNvPr>
              <p:cNvSpPr/>
              <p:nvPr/>
            </p:nvSpPr>
            <p:spPr>
              <a:xfrm>
                <a:off x="402119" y="3991460"/>
                <a:ext cx="170828" cy="101853"/>
              </a:xfrm>
              <a:custGeom>
                <a:avLst/>
                <a:gdLst/>
                <a:ahLst/>
                <a:cxnLst/>
                <a:rect l="0" t="0" r="r" b="b"/>
                <a:pathLst>
                  <a:path w="170828" h="101853">
                    <a:moveTo>
                      <a:pt x="170828" y="4771"/>
                    </a:moveTo>
                    <a:cubicBezTo>
                      <a:pt x="162730" y="29124"/>
                      <a:pt x="140716" y="47074"/>
                      <a:pt x="104786" y="58621"/>
                    </a:cubicBezTo>
                    <a:cubicBezTo>
                      <a:pt x="50891" y="75942"/>
                      <a:pt x="11938" y="89736"/>
                      <a:pt x="4194" y="97596"/>
                    </a:cubicBezTo>
                    <a:cubicBezTo>
                      <a:pt x="0" y="101853"/>
                      <a:pt x="31824" y="56062"/>
                      <a:pt x="117714" y="9634"/>
                    </a:cubicBezTo>
                    <a:cubicBezTo>
                      <a:pt x="132536" y="1621"/>
                      <a:pt x="150241" y="0"/>
                      <a:pt x="170828" y="4771"/>
                    </a:cubicBezTo>
                    <a:close/>
                  </a:path>
                </a:pathLst>
              </a:custGeom>
              <a:solidFill>
                <a:srgbClr val="4F9539"/>
              </a:solidFill>
            </p:spPr>
          </p:sp>
          <p:sp>
            <p:nvSpPr>
              <p:cNvPr id="146" name="Freeform: Shape 145">
                <a:extLst>
                  <a:ext uri="{5619BEF4-9FC9-429D-9FB9-9F086D784D5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DB6E058-3D2D-41BF-9832-4ADA91AE479C}"/>
                  </a:ext>
                </a:extLst>
              </p:cNvPr>
              <p:cNvSpPr/>
              <p:nvPr/>
            </p:nvSpPr>
            <p:spPr>
              <a:xfrm>
                <a:off x="303950" y="3943143"/>
                <a:ext cx="234691" cy="61663"/>
              </a:xfrm>
              <a:custGeom>
                <a:avLst/>
                <a:gdLst/>
                <a:ahLst/>
                <a:cxnLst/>
                <a:rect l="0" t="0" r="r" b="b"/>
                <a:pathLst>
                  <a:path w="234691" h="61664">
                    <a:moveTo>
                      <a:pt x="234691" y="45111"/>
                    </a:moveTo>
                    <a:cubicBezTo>
                      <a:pt x="223243" y="56448"/>
                      <a:pt x="204604" y="61664"/>
                      <a:pt x="178775" y="60758"/>
                    </a:cubicBezTo>
                    <a:cubicBezTo>
                      <a:pt x="140031" y="59398"/>
                      <a:pt x="118114" y="45601"/>
                      <a:pt x="113162" y="43798"/>
                    </a:cubicBezTo>
                    <a:cubicBezTo>
                      <a:pt x="108210" y="41996"/>
                      <a:pt x="65474" y="24660"/>
                      <a:pt x="49624" y="29262"/>
                    </a:cubicBezTo>
                    <a:cubicBezTo>
                      <a:pt x="33774" y="33865"/>
                      <a:pt x="29354" y="34089"/>
                      <a:pt x="14677" y="39916"/>
                    </a:cubicBezTo>
                    <a:cubicBezTo>
                      <a:pt x="0" y="45742"/>
                      <a:pt x="53965" y="9864"/>
                      <a:pt x="121592" y="3946"/>
                    </a:cubicBezTo>
                    <a:cubicBezTo>
                      <a:pt x="166676" y="0"/>
                      <a:pt x="204376" y="13722"/>
                      <a:pt x="234691" y="45111"/>
                    </a:cubicBezTo>
                    <a:close/>
                  </a:path>
                </a:pathLst>
              </a:custGeom>
              <a:solidFill>
                <a:srgbClr val="8FC55D"/>
              </a:solidFill>
            </p:spPr>
          </p:sp>
          <p:sp>
            <p:nvSpPr>
              <p:cNvPr id="147" name="Freeform: Shape 146">
                <a:extLst>
                  <a:ext uri="{77A964DC-45BB-46F7-A643-F5D35F89DF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CF7713-1F0D-44C3-BF7A-868BB923AD8C}"/>
                  </a:ext>
                </a:extLst>
              </p:cNvPr>
              <p:cNvSpPr/>
              <p:nvPr/>
            </p:nvSpPr>
            <p:spPr>
              <a:xfrm>
                <a:off x="672251" y="3919886"/>
                <a:ext cx="61901" cy="163435"/>
              </a:xfrm>
              <a:custGeom>
                <a:avLst/>
                <a:gdLst/>
                <a:ahLst/>
                <a:cxnLst/>
                <a:rect l="0" t="0" r="r" b="b"/>
                <a:pathLst>
                  <a:path w="61901" h="163435">
                    <a:moveTo>
                      <a:pt x="27818" y="163435"/>
                    </a:moveTo>
                    <a:cubicBezTo>
                      <a:pt x="30636" y="127234"/>
                      <a:pt x="33851" y="101519"/>
                      <a:pt x="37463" y="86288"/>
                    </a:cubicBezTo>
                    <a:cubicBezTo>
                      <a:pt x="42880" y="63443"/>
                      <a:pt x="61901" y="6890"/>
                      <a:pt x="30550" y="6439"/>
                    </a:cubicBezTo>
                    <a:cubicBezTo>
                      <a:pt x="19800" y="0"/>
                      <a:pt x="11540" y="7007"/>
                      <a:pt x="5770" y="27458"/>
                    </a:cubicBezTo>
                    <a:cubicBezTo>
                      <a:pt x="0" y="47910"/>
                      <a:pt x="2341" y="78025"/>
                      <a:pt x="12793" y="117805"/>
                    </a:cubicBezTo>
                    <a:lnTo>
                      <a:pt x="27818" y="163435"/>
                    </a:lnTo>
                    <a:close/>
                  </a:path>
                </a:pathLst>
              </a:custGeom>
              <a:solidFill>
                <a:srgbClr val="BDE37A"/>
              </a:solidFill>
            </p:spPr>
          </p:sp>
          <p:sp>
            <p:nvSpPr>
              <p:cNvPr id="148" name="Freeform: Shape 147">
                <a:extLst>
                  <a:ext uri="{850BB5D4-166D-43BC-ADCF-94B9749FAA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314AEC-E585-4E02-A76A-425B19537A91}"/>
                  </a:ext>
                </a:extLst>
              </p:cNvPr>
              <p:cNvSpPr/>
              <p:nvPr/>
            </p:nvSpPr>
            <p:spPr>
              <a:xfrm>
                <a:off x="400253" y="3895060"/>
                <a:ext cx="233190" cy="35920"/>
              </a:xfrm>
              <a:custGeom>
                <a:avLst/>
                <a:gdLst/>
                <a:ahLst/>
                <a:cxnLst/>
                <a:rect l="0" t="0" r="r" b="b"/>
                <a:pathLst>
                  <a:path w="233190" h="35920">
                    <a:moveTo>
                      <a:pt x="182022" y="5856"/>
                    </a:moveTo>
                    <a:cubicBezTo>
                      <a:pt x="209604" y="13700"/>
                      <a:pt x="233190" y="28845"/>
                      <a:pt x="189484" y="35418"/>
                    </a:cubicBezTo>
                    <a:cubicBezTo>
                      <a:pt x="172851" y="35920"/>
                      <a:pt x="151406" y="33286"/>
                      <a:pt x="125151" y="27515"/>
                    </a:cubicBezTo>
                    <a:cubicBezTo>
                      <a:pt x="85768" y="18859"/>
                      <a:pt x="8755" y="15553"/>
                      <a:pt x="0" y="21294"/>
                    </a:cubicBezTo>
                    <a:cubicBezTo>
                      <a:pt x="61200" y="7008"/>
                      <a:pt x="100641" y="0"/>
                      <a:pt x="118323" y="271"/>
                    </a:cubicBezTo>
                    <a:cubicBezTo>
                      <a:pt x="144846" y="678"/>
                      <a:pt x="167902" y="2125"/>
                      <a:pt x="182022" y="5856"/>
                    </a:cubicBezTo>
                    <a:close/>
                  </a:path>
                </a:pathLst>
              </a:custGeom>
              <a:solidFill>
                <a:srgbClr val="4F9539"/>
              </a:solidFill>
            </p:spPr>
          </p:sp>
          <p:sp>
            <p:nvSpPr>
              <p:cNvPr id="149" name="Freeform: Shape 148">
                <a:extLst>
                  <a:ext uri="{E92A13B4-069E-49DB-A7A9-16EEA60979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14089D-B1B5-4737-86F5-5EAABA777D1B}"/>
                  </a:ext>
                </a:extLst>
              </p:cNvPr>
              <p:cNvSpPr/>
              <p:nvPr/>
            </p:nvSpPr>
            <p:spPr>
              <a:xfrm>
                <a:off x="471830" y="3910410"/>
                <a:ext cx="228333" cy="41795"/>
              </a:xfrm>
              <a:custGeom>
                <a:avLst/>
                <a:gdLst/>
                <a:ahLst/>
                <a:cxnLst/>
                <a:rect l="0" t="0" r="r" b="b"/>
                <a:pathLst>
                  <a:path w="228333" h="41795">
                    <a:moveTo>
                      <a:pt x="190758" y="36058"/>
                    </a:moveTo>
                    <a:cubicBezTo>
                      <a:pt x="217378" y="31298"/>
                      <a:pt x="228333" y="23993"/>
                      <a:pt x="223622" y="14144"/>
                    </a:cubicBezTo>
                    <a:cubicBezTo>
                      <a:pt x="225007" y="4470"/>
                      <a:pt x="212725" y="0"/>
                      <a:pt x="186778" y="733"/>
                    </a:cubicBezTo>
                    <a:cubicBezTo>
                      <a:pt x="160830" y="1467"/>
                      <a:pt x="121868" y="7030"/>
                      <a:pt x="69891" y="17422"/>
                    </a:cubicBezTo>
                    <a:cubicBezTo>
                      <a:pt x="33735" y="28755"/>
                      <a:pt x="10438" y="34199"/>
                      <a:pt x="0" y="33756"/>
                    </a:cubicBezTo>
                    <a:cubicBezTo>
                      <a:pt x="51014" y="38369"/>
                      <a:pt x="85024" y="40899"/>
                      <a:pt x="102031" y="41347"/>
                    </a:cubicBezTo>
                    <a:cubicBezTo>
                      <a:pt x="119038" y="41795"/>
                      <a:pt x="148614" y="40032"/>
                      <a:pt x="190758" y="36058"/>
                    </a:cubicBezTo>
                    <a:close/>
                  </a:path>
                </a:pathLst>
              </a:custGeom>
              <a:solidFill>
                <a:srgbClr val="8FC55D"/>
              </a:solidFill>
            </p:spPr>
          </p:sp>
          <p:sp>
            <p:nvSpPr>
              <p:cNvPr id="150" name="Freeform: Shape 149">
                <a:extLst>
                  <a:ext uri="{DC7CAEF9-965D-4C8A-9CE4-9DA916A366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21C4FF-AE85-47AF-BA22-8894256DE8F2}"/>
                  </a:ext>
                </a:extLst>
              </p:cNvPr>
              <p:cNvSpPr/>
              <p:nvPr/>
            </p:nvSpPr>
            <p:spPr>
              <a:xfrm>
                <a:off x="310143" y="3800171"/>
                <a:ext cx="274321" cy="57418"/>
              </a:xfrm>
              <a:custGeom>
                <a:avLst/>
                <a:gdLst/>
                <a:ahLst/>
                <a:cxnLst/>
                <a:rect l="0" t="0" r="r" b="b"/>
                <a:pathLst>
                  <a:path w="274321" h="57419">
                    <a:moveTo>
                      <a:pt x="263308" y="28069"/>
                    </a:moveTo>
                    <a:cubicBezTo>
                      <a:pt x="274321" y="39117"/>
                      <a:pt x="272571" y="46881"/>
                      <a:pt x="258057" y="51361"/>
                    </a:cubicBezTo>
                    <a:cubicBezTo>
                      <a:pt x="243544" y="55841"/>
                      <a:pt x="223430" y="57419"/>
                      <a:pt x="197716" y="56093"/>
                    </a:cubicBezTo>
                    <a:cubicBezTo>
                      <a:pt x="159584" y="52007"/>
                      <a:pt x="134232" y="49010"/>
                      <a:pt x="121660" y="47102"/>
                    </a:cubicBezTo>
                    <a:cubicBezTo>
                      <a:pt x="102802" y="44240"/>
                      <a:pt x="14842" y="29416"/>
                      <a:pt x="0" y="24964"/>
                    </a:cubicBezTo>
                    <a:lnTo>
                      <a:pt x="112608" y="4301"/>
                    </a:lnTo>
                    <a:cubicBezTo>
                      <a:pt x="149042" y="0"/>
                      <a:pt x="180079" y="32"/>
                      <a:pt x="205719" y="4397"/>
                    </a:cubicBezTo>
                    <a:cubicBezTo>
                      <a:pt x="231359" y="8762"/>
                      <a:pt x="250556" y="16652"/>
                      <a:pt x="263308" y="28069"/>
                    </a:cubicBezTo>
                    <a:close/>
                  </a:path>
                </a:pathLst>
              </a:custGeom>
              <a:solidFill>
                <a:srgbClr val="BDE37A"/>
              </a:solidFill>
            </p:spPr>
          </p:sp>
          <p:sp>
            <p:nvSpPr>
              <p:cNvPr id="151" name="Freeform: Shape 150">
                <a:extLst>
                  <a:ext uri="{3ADD70D4-5A79-4BE5-83BC-4B2BABF549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B5F994-9210-4475-A854-70DC8E7F5A67}"/>
                  </a:ext>
                </a:extLst>
              </p:cNvPr>
              <p:cNvSpPr/>
              <p:nvPr/>
            </p:nvSpPr>
            <p:spPr>
              <a:xfrm>
                <a:off x="438531" y="3663143"/>
                <a:ext cx="153631" cy="146934"/>
              </a:xfrm>
              <a:custGeom>
                <a:avLst/>
                <a:gdLst/>
                <a:ahLst/>
                <a:cxnLst/>
                <a:rect l="0" t="0" r="r" b="b"/>
                <a:pathLst>
                  <a:path w="153631" h="146935">
                    <a:moveTo>
                      <a:pt x="153631" y="146935"/>
                    </a:moveTo>
                    <a:cubicBezTo>
                      <a:pt x="129766" y="138421"/>
                      <a:pt x="103073" y="119471"/>
                      <a:pt x="73553" y="90086"/>
                    </a:cubicBezTo>
                    <a:cubicBezTo>
                      <a:pt x="44034" y="60701"/>
                      <a:pt x="19516" y="30672"/>
                      <a:pt x="0" y="0"/>
                    </a:cubicBezTo>
                    <a:cubicBezTo>
                      <a:pt x="46487" y="34453"/>
                      <a:pt x="79810" y="61320"/>
                      <a:pt x="99970" y="80600"/>
                    </a:cubicBezTo>
                    <a:cubicBezTo>
                      <a:pt x="120129" y="99881"/>
                      <a:pt x="138016" y="121992"/>
                      <a:pt x="153631" y="146935"/>
                    </a:cubicBezTo>
                    <a:close/>
                  </a:path>
                </a:pathLst>
              </a:custGeom>
              <a:solidFill>
                <a:srgbClr val="4F9539"/>
              </a:solidFill>
            </p:spPr>
          </p:sp>
          <p:sp>
            <p:nvSpPr>
              <p:cNvPr id="152" name="Freeform: Shape 151">
                <a:extLst>
                  <a:ext uri="{6E8272FF-F502-4F47-97F7-5AE190DE1D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56BEEB-4EDA-40AE-B904-C1F71A5F21F9}"/>
                  </a:ext>
                </a:extLst>
              </p:cNvPr>
              <p:cNvSpPr/>
              <p:nvPr/>
            </p:nvSpPr>
            <p:spPr>
              <a:xfrm>
                <a:off x="441558" y="3572171"/>
                <a:ext cx="150851" cy="229512"/>
              </a:xfrm>
              <a:custGeom>
                <a:avLst/>
                <a:gdLst/>
                <a:ahLst/>
                <a:cxnLst/>
                <a:rect l="0" t="0" r="r" b="b"/>
                <a:pathLst>
                  <a:path w="150852" h="229512">
                    <a:moveTo>
                      <a:pt x="144837" y="229512"/>
                    </a:moveTo>
                    <a:cubicBezTo>
                      <a:pt x="150852" y="209720"/>
                      <a:pt x="146564" y="187747"/>
                      <a:pt x="131974" y="163592"/>
                    </a:cubicBezTo>
                    <a:cubicBezTo>
                      <a:pt x="117384" y="139438"/>
                      <a:pt x="105048" y="118758"/>
                      <a:pt x="94967" y="101553"/>
                    </a:cubicBezTo>
                    <a:cubicBezTo>
                      <a:pt x="48023" y="41536"/>
                      <a:pt x="16367" y="7685"/>
                      <a:pt x="0" y="0"/>
                    </a:cubicBezTo>
                    <a:cubicBezTo>
                      <a:pt x="12488" y="15700"/>
                      <a:pt x="19715" y="27221"/>
                      <a:pt x="21682" y="34562"/>
                    </a:cubicBezTo>
                    <a:cubicBezTo>
                      <a:pt x="24633" y="45575"/>
                      <a:pt x="43483" y="74156"/>
                      <a:pt x="50503" y="88233"/>
                    </a:cubicBezTo>
                    <a:cubicBezTo>
                      <a:pt x="55183" y="97618"/>
                      <a:pt x="65362" y="114812"/>
                      <a:pt x="81040" y="139816"/>
                    </a:cubicBezTo>
                    <a:cubicBezTo>
                      <a:pt x="94899" y="165788"/>
                      <a:pt x="105604" y="184083"/>
                      <a:pt x="113157" y="194701"/>
                    </a:cubicBezTo>
                    <a:cubicBezTo>
                      <a:pt x="120709" y="205320"/>
                      <a:pt x="131269" y="216924"/>
                      <a:pt x="144837" y="229512"/>
                    </a:cubicBezTo>
                    <a:close/>
                  </a:path>
                </a:pathLst>
              </a:custGeom>
              <a:solidFill>
                <a:srgbClr val="8FC55D"/>
              </a:solidFill>
            </p:spPr>
          </p:sp>
          <p:sp>
            <p:nvSpPr>
              <p:cNvPr id="153" name="Freeform: Shape 152">
                <a:extLst>
                  <a:ext uri="{239B65CB-1BCD-4A36-84A3-065C5ECEC8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52D60C-C63A-47F1-B291-01A9AE69FA78}"/>
                  </a:ext>
                </a:extLst>
              </p:cNvPr>
              <p:cNvSpPr/>
              <p:nvPr/>
            </p:nvSpPr>
            <p:spPr>
              <a:xfrm>
                <a:off x="612321" y="3563801"/>
                <a:ext cx="67438" cy="273538"/>
              </a:xfrm>
              <a:custGeom>
                <a:avLst/>
                <a:gdLst/>
                <a:ahLst/>
                <a:cxnLst/>
                <a:rect l="0" t="0" r="r" b="b"/>
                <a:pathLst>
                  <a:path w="67438" h="273538">
                    <a:moveTo>
                      <a:pt x="0" y="273538"/>
                    </a:moveTo>
                    <a:cubicBezTo>
                      <a:pt x="24158" y="250188"/>
                      <a:pt x="39480" y="219848"/>
                      <a:pt x="45965" y="182518"/>
                    </a:cubicBezTo>
                    <a:cubicBezTo>
                      <a:pt x="55692" y="126523"/>
                      <a:pt x="67438" y="121773"/>
                      <a:pt x="65088" y="79684"/>
                    </a:cubicBezTo>
                    <a:cubicBezTo>
                      <a:pt x="62738" y="37595"/>
                      <a:pt x="58098" y="15914"/>
                      <a:pt x="62152" y="0"/>
                    </a:cubicBezTo>
                    <a:cubicBezTo>
                      <a:pt x="50743" y="38483"/>
                      <a:pt x="39783" y="64275"/>
                      <a:pt x="29273" y="77376"/>
                    </a:cubicBezTo>
                    <a:cubicBezTo>
                      <a:pt x="18763" y="90478"/>
                      <a:pt x="9744" y="123146"/>
                      <a:pt x="2214" y="175381"/>
                    </a:cubicBezTo>
                    <a:lnTo>
                      <a:pt x="0" y="273538"/>
                    </a:lnTo>
                    <a:close/>
                  </a:path>
                </a:pathLst>
              </a:custGeom>
              <a:solidFill>
                <a:srgbClr val="4F9539"/>
              </a:solidFill>
            </p:spPr>
          </p:sp>
        </p:grpSp>
      </p:grpSp>
      <p:sp>
        <p:nvSpPr>
          <p:cNvPr id="154" name="Title 4">
            <a:extLst>
              <a:ext uri="{C2010E88-1C65-4C38-B7D2-517D227005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1F703A-87D4-4DFE-AC24-68CAE6A38FAC}"/>
              </a:ext>
            </a:extLst>
          </p:cNvPr>
          <p:cNvSpPr>
            <a:spLocks noGrp="1"/>
          </p:cNvSpPr>
          <p:nvPr>
            <p:ph type="title"/>
          </p:nvPr>
        </p:nvSpPr>
        <p:spPr>
          <a:xfrm>
            <a:off x="1327234" y="476250"/>
            <a:ext cx="6763713" cy="571500"/>
          </a:xfrm>
        </p:spPr>
        <p:txBody>
          <a:bodyPr rtlCol="0"/>
          <a:lstStyle>
            <a:lvl1pPr lvl="0"/>
          </a:lstStyle>
          <a:p>
            <a:r>
              <a:rPr lang="en-US" dirty="0"/>
              <a:t>Click to edit Master title style</a:t>
            </a:r>
          </a:p>
        </p:txBody>
      </p:sp>
      <p:sp>
        <p:nvSpPr>
          <p:cNvPr id="155" name="Content Placeholder 2">
            <a:extLst>
              <a:ext uri="{ECCD971A-7E9A-4045-8A4D-76B05FA347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722A62-8CDD-4114-B276-87194639F96C}"/>
              </a:ext>
            </a:extLst>
          </p:cNvPr>
          <p:cNvSpPr>
            <a:spLocks noGrp="1"/>
          </p:cNvSpPr>
          <p:nvPr>
            <p:ph idx="1"/>
          </p:nvPr>
        </p:nvSpPr>
        <p:spPr>
          <a:xfrm>
            <a:off x="1333500" y="1311927"/>
            <a:ext cx="4048125" cy="2927972"/>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Text Placeholder 3">
            <a:extLst>
              <a:ext uri="{4C743859-9D32-49C1-BFAD-D0D3EC9057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C6417B-FACD-4FCC-ABDB-BAAC60880C31}"/>
              </a:ext>
            </a:extLst>
          </p:cNvPr>
          <p:cNvSpPr>
            <a:spLocks noGrp="1"/>
          </p:cNvSpPr>
          <p:nvPr>
            <p:ph type="body" idx="2"/>
          </p:nvPr>
        </p:nvSpPr>
        <p:spPr>
          <a:xfrm>
            <a:off x="5448300" y="1311927"/>
            <a:ext cx="2642648" cy="2927972"/>
          </a:xfrm>
        </p:spPr>
        <p:txBody>
          <a:bodyPr vert="horz" lIns="91440" tIns="93600" rIns="91440" bIns="45720" rtlCol="0" anchor="t">
            <a:normAutofit/>
          </a:bodyPr>
          <a:lstStyle>
            <a:lvl1pPr marL="0" lvl="0" indent="0">
              <a:lnSpc>
                <a:spcPct val="100000"/>
              </a:lnSpc>
              <a:buNone/>
              <a:defRPr lang="en-US" sz="1400" dirty="0">
                <a:solidFill>
                  <a:schemeClr val="tx1">
                    <a:lumMod val="85000"/>
                    <a:lumOff val="15000"/>
                  </a:schemeClr>
                </a:solidFill>
                <a:latin typeface="+mn-lt"/>
              </a:defRPr>
            </a:lvl1pPr>
          </a:lstStyle>
          <a:p>
            <a:r>
              <a:rPr lang="en-US" dirty="0"/>
              <a:t>Click to edit Master text styles</a:t>
            </a:r>
          </a:p>
        </p:txBody>
      </p:sp>
      <p:sp>
        <p:nvSpPr>
          <p:cNvPr id="157" name="Slide Number Placeholder 3">
            <a:extLst>
              <a:ext uri="{35394EE2-43FA-4797-B1D4-72A9A6E61B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F5DE68-937F-4560-AB2C-7F7073FA36EA}"/>
              </a:ext>
            </a:extLst>
          </p:cNvPr>
          <p:cNvSpPr>
            <a:spLocks noGrp="1"/>
          </p:cNvSpPr>
          <p:nvPr>
            <p:ph type="sldNum" sz="quarter" idx="12"/>
          </p:nvPr>
        </p:nvSpPr>
        <p:spPr/>
        <p:txBody>
          <a:bodyPr rtlCol="0"/>
          <a:lstStyle/>
          <a:p>
            <a:r>
              <a:rPr lang="en-US" dirty="0"/>
              <a:t>&lt;#&gt;</a:t>
            </a:r>
          </a:p>
        </p:txBody>
      </p:sp>
      <p:sp>
        <p:nvSpPr>
          <p:cNvPr id="158" name="Footer Placeholder 2">
            <a:extLst>
              <a:ext uri="{43967A40-DB0A-4C63-9ABE-FBE943586D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BB6F53-AAC7-4494-B69A-B835B2CA4858}"/>
              </a:ext>
            </a:extLst>
          </p:cNvPr>
          <p:cNvSpPr>
            <a:spLocks noGrp="1"/>
          </p:cNvSpPr>
          <p:nvPr>
            <p:ph type="ftr" sz="quarter" idx="11"/>
          </p:nvPr>
        </p:nvSpPr>
        <p:spPr/>
        <p:txBody>
          <a:bodyPr rtlCol="0"/>
          <a:lstStyle/>
          <a:p>
            <a:r>
              <a:rPr lang="en-US" dirty="0"/>
              <a:t>Footer</a:t>
            </a:r>
          </a:p>
        </p:txBody>
      </p:sp>
      <p:sp>
        <p:nvSpPr>
          <p:cNvPr id="159" name="Date Placeholder 1">
            <a:extLst>
              <a:ext uri="{CBC699EE-3F90-4710-9EEF-8F61191555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8E7A40-634A-447A-91F9-10BDA8FDED24}"/>
              </a:ext>
            </a:extLst>
          </p:cNvPr>
          <p:cNvSpPr>
            <a:spLocks noGrp="1"/>
          </p:cNvSpPr>
          <p:nvPr>
            <p:ph type="dt" sz="half" idx="10"/>
          </p:nvPr>
        </p:nvSpPr>
        <p:spPr/>
        <p:txBody>
          <a:bodyPr rtlCol="0"/>
          <a:lstStyle/>
          <a:p>
            <a:r>
              <a:rPr lang="en-US" dirty="0"/>
              <a:t>Date</a:t>
            </a:r>
          </a:p>
        </p:txBody>
      </p:sp>
    </p:spTree>
    <p:extLst>
      <p:ext uri="{E7FCF646-748A-484D-9E37-4B18D6C3A78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2" name="Group 1">
            <a:extLst>
              <a:ext uri="{B055BB4D-67F0-495A-8CEC-B85E4D7790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20780C-0BD9-4B7A-A9B5-00FECA29B735}"/>
              </a:ext>
            </a:extLst>
          </p:cNvPr>
          <p:cNvGrpSpPr>
            <a:grpSpLocks noChangeAspect="1"/>
          </p:cNvGrpSpPr>
          <p:nvPr/>
        </p:nvGrpSpPr>
        <p:grpSpPr>
          <a:xfrm>
            <a:off x="666750" y="657225"/>
            <a:ext cx="3049660" cy="3714750"/>
            <a:chOff x="666750" y="657225"/>
            <a:chExt cx="3049660" cy="3714750"/>
          </a:xfrm>
        </p:grpSpPr>
        <p:cxnSp>
          <p:nvCxnSpPr>
            <p:cNvPr id="3" name="Straight Connector 2">
              <a:extLst>
                <a:ext uri="{2F78C497-E4AD-4202-923E-5E7D25E327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AF2D6E6-612C-4309-9389-56E976D6245B}"/>
                </a:ext>
              </a:extLst>
            </p:cNvPr>
            <p:cNvCxnSpPr/>
            <p:nvPr/>
          </p:nvCxnSpPr>
          <p:spPr>
            <a:xfrm rot="10800000" flipH="1" flipV="1">
              <a:off x="790575"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4" name="Straight Connector 3">
              <a:extLst>
                <a:ext uri="{06F9BE7D-8446-4518-880F-3BB5EEFFEE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104E96-9E39-4F7C-B71D-3EAFB0B85DAB}"/>
                </a:ext>
              </a:extLst>
            </p:cNvPr>
            <p:cNvCxnSpPr/>
            <p:nvPr/>
          </p:nvCxnSpPr>
          <p:spPr>
            <a:xfrm rot="10800000" flipH="1" flipV="1">
              <a:off x="3600411" y="657225"/>
              <a:ext cx="0" cy="371475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5" name="Straight Connector 4">
              <a:extLst>
                <a:ext uri="{2BBFA5A0-8522-48FF-9122-CF0AFA6185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8B0284-1AB4-48D6-94A7-AADDB019D5C3}"/>
                </a:ext>
              </a:extLst>
            </p:cNvPr>
            <p:cNvCxnSpPr/>
            <p:nvPr/>
          </p:nvCxnSpPr>
          <p:spPr>
            <a:xfrm rot="10800000" flipH="1" flipV="1">
              <a:off x="666750" y="7746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cxnSp>
          <p:nvCxnSpPr>
            <p:cNvPr id="6" name="Straight Connector 5">
              <a:extLst>
                <a:ext uri="{9F9B27BF-09E1-458D-AA60-F5F54BF1C9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EE58D4-6F41-4ED5-B990-FA2D5F5D8F26}"/>
                </a:ext>
              </a:extLst>
            </p:cNvPr>
            <p:cNvCxnSpPr/>
            <p:nvPr/>
          </p:nvCxnSpPr>
          <p:spPr>
            <a:xfrm rot="10800000" flipH="1" flipV="1">
              <a:off x="666750" y="4241787"/>
              <a:ext cx="3049660" cy="0"/>
            </a:xfrm>
            <a:prstGeom prst="line">
              <a:avLst/>
            </a:prstGeom>
            <a:ln w="19050" cap="flat">
              <a:solidFill>
                <a:schemeClr val="accent2"/>
              </a:solidFill>
              <a:prstDash val="solid"/>
              <a:round/>
            </a:ln>
          </p:spPr>
          <p:style>
            <a:lnRef idx="1">
              <a:schemeClr val="accent1"/>
            </a:lnRef>
            <a:fillRef idx="1">
              <a:schemeClr val="accent1"/>
            </a:fillRef>
            <a:effectRef idx="0">
              <a:schemeClr val="accent1"/>
            </a:effectRef>
            <a:fontRef idx="minor">
              <a:srgbClr val="FFFFFF"/>
            </a:fontRef>
          </p:style>
        </p:cxnSp>
      </p:grpSp>
      <p:sp>
        <p:nvSpPr>
          <p:cNvPr id="7" name="Title 2">
            <a:extLst>
              <a:ext uri="{D69895DA-9121-407C-87E9-99D75487CF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BE04B41-F01F-440A-99B3-A2C8BA10AD2F}"/>
              </a:ext>
            </a:extLst>
          </p:cNvPr>
          <p:cNvSpPr>
            <a:spLocks noGrp="1"/>
          </p:cNvSpPr>
          <p:nvPr>
            <p:ph type="title"/>
          </p:nvPr>
        </p:nvSpPr>
        <p:spPr>
          <a:xfrm>
            <a:off x="4238625" y="742950"/>
            <a:ext cx="4000500" cy="746269"/>
          </a:xfrm>
        </p:spPr>
        <p:txBody>
          <a:bodyPr rtlCol="0"/>
          <a:lstStyle>
            <a:lvl1pPr lvl="0"/>
          </a:lstStyle>
          <a:p>
            <a:r>
              <a:rPr lang="en-US" dirty="0"/>
              <a:t>Click to edit Master title style</a:t>
            </a:r>
          </a:p>
        </p:txBody>
      </p:sp>
      <p:sp>
        <p:nvSpPr>
          <p:cNvPr id="8" name="Text Placeholder 3">
            <a:extLst>
              <a:ext uri="{C9168F39-CC16-4897-A357-8D52BA161D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8EA4AD-DC24-40DA-9E72-156A4B86A13E}"/>
              </a:ext>
            </a:extLst>
          </p:cNvPr>
          <p:cNvSpPr>
            <a:spLocks noGrp="1"/>
          </p:cNvSpPr>
          <p:nvPr>
            <p:ph type="body" idx="1"/>
          </p:nvPr>
        </p:nvSpPr>
        <p:spPr>
          <a:xfrm>
            <a:off x="4229758" y="1619250"/>
            <a:ext cx="4014760" cy="2619375"/>
          </a:xfrm>
        </p:spPr>
        <p:txBody>
          <a:bodyPr vert="horz" lIns="91440" tIns="93600" rIns="91440" bIns="45720" rtlCol="0" anchor="t">
            <a:normAutofit/>
          </a:bodyPr>
          <a:lstStyle>
            <a:lvl1pPr marL="0" lvl="0" indent="0">
              <a:lnSpc>
                <a:spcPct val="100000"/>
              </a:lnSpc>
              <a:buNone/>
              <a:defRPr lang="en-US" sz="1600" dirty="0">
                <a:solidFill>
                  <a:schemeClr val="tx1">
                    <a:lumMod val="85000"/>
                    <a:lumOff val="15000"/>
                  </a:schemeClr>
                </a:solidFill>
                <a:latin typeface="+mn-lt"/>
              </a:defRPr>
            </a:lvl1pPr>
          </a:lstStyle>
          <a:p>
            <a:r>
              <a:rPr lang="en-US" dirty="0"/>
              <a:t>Click to edit Master text styles</a:t>
            </a:r>
          </a:p>
        </p:txBody>
      </p:sp>
      <p:sp>
        <p:nvSpPr>
          <p:cNvPr id="9" name="Picture Placeholder 6">
            <a:extLst>
              <a:ext uri="{A460743C-9122-4A54-B85B-263237481C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C04103-C66F-4898-BE3A-86B982C5EAE9}"/>
              </a:ext>
            </a:extLst>
          </p:cNvPr>
          <p:cNvSpPr>
            <a:spLocks noGrp="1"/>
          </p:cNvSpPr>
          <p:nvPr>
            <p:ph type="pic" idx="2"/>
          </p:nvPr>
        </p:nvSpPr>
        <p:spPr>
          <a:xfrm>
            <a:off x="904875" y="895350"/>
            <a:ext cx="2571750" cy="3238500"/>
          </a:xfrm>
          <a:prstGeom prst="rect">
            <a:avLst/>
          </a:prstGeom>
          <a:solidFill>
            <a:schemeClr val="bg1"/>
          </a:solidFill>
        </p:spPr>
        <p:txBody>
          <a:bodyPr rtlCol="0"/>
          <a:lstStyle/>
          <a:p>
            <a:r>
              <a:rPr lang="en-US" dirty="0"/>
              <a:t>Picture</a:t>
            </a:r>
          </a:p>
        </p:txBody>
      </p:sp>
      <p:sp>
        <p:nvSpPr>
          <p:cNvPr id="10" name="Slide Number Placeholder 4">
            <a:extLst>
              <a:ext uri="{1457702C-8C09-4821-992F-CE8F9B4B99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C205CC-80D3-48DE-A61B-C815AC192BA2}"/>
              </a:ext>
            </a:extLst>
          </p:cNvPr>
          <p:cNvSpPr>
            <a:spLocks noGrp="1"/>
          </p:cNvSpPr>
          <p:nvPr>
            <p:ph type="sldNum" sz="quarter" idx="12"/>
          </p:nvPr>
        </p:nvSpPr>
        <p:spPr/>
        <p:txBody>
          <a:bodyPr rtlCol="0"/>
          <a:lstStyle/>
          <a:p>
            <a:r>
              <a:rPr lang="en-US" dirty="0"/>
              <a:t>&lt;#&gt;</a:t>
            </a:r>
          </a:p>
        </p:txBody>
      </p:sp>
      <p:sp>
        <p:nvSpPr>
          <p:cNvPr id="11" name="Footer Placeholder 3">
            <a:extLst>
              <a:ext uri="{8BBAA22E-1900-4C7D-9542-6A7B8977E4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AAA0A2-E0EB-486F-931D-9D2946E3D3D0}"/>
              </a:ext>
            </a:extLst>
          </p:cNvPr>
          <p:cNvSpPr>
            <a:spLocks noGrp="1"/>
          </p:cNvSpPr>
          <p:nvPr>
            <p:ph type="ftr" sz="quarter" idx="11"/>
          </p:nvPr>
        </p:nvSpPr>
        <p:spPr/>
        <p:txBody>
          <a:bodyPr rtlCol="0"/>
          <a:lstStyle/>
          <a:p>
            <a:r>
              <a:rPr lang="en-US" dirty="0"/>
              <a:t>Footer</a:t>
            </a:r>
          </a:p>
        </p:txBody>
      </p:sp>
      <p:sp>
        <p:nvSpPr>
          <p:cNvPr id="12" name="Date Placeholder 1">
            <a:extLst>
              <a:ext uri="{64170C47-3F63-4260-B1FE-E3C3B24CB9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382A66-4D9D-4FEC-84DC-3D07F08E2D4C}"/>
              </a:ext>
            </a:extLst>
          </p:cNvPr>
          <p:cNvSpPr>
            <a:spLocks noGrp="1"/>
          </p:cNvSpPr>
          <p:nvPr>
            <p:ph type="dt" sz="half" idx="10"/>
          </p:nvPr>
        </p:nvSpPr>
        <p:spPr/>
        <p:txBody>
          <a:bodyPr rtlCol="0"/>
          <a:lstStyle/>
          <a:p>
            <a:r>
              <a:rPr lang="en-US" dirty="0"/>
              <a:t>Date</a:t>
            </a:r>
          </a:p>
        </p:txBody>
      </p:sp>
    </p:spTree>
    <p:extLst>
      <p:ext uri="{21A6DDD0-E47D-4437-BEBD-60C5025C053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6.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5">
    <p:bg>
      <p:bgPr>
        <a:blipFill dpi="0" rotWithShape="1">
          <a:blip r:embed="rId14" cstate="print"/>
          <a:stretch>
            <a:fillRect/>
          </a:stretch>
        </a:blipFill>
        <a:effectLst/>
      </p:bgPr>
    </p:bg>
    <p:spTree>
      <p:nvGrpSpPr>
        <p:cNvPr id="1" name=""/>
        <p:cNvGrpSpPr/>
        <p:nvPr/>
      </p:nvGrpSpPr>
      <p:grpSpPr>
        <a:xfrm>
          <a:off x="0" y="0"/>
          <a:ext cx="0" cy="0"/>
          <a:chOff x="0" y="0"/>
          <a:chExt cx="0" cy="0"/>
        </a:xfrm>
      </p:grpSpPr>
      <p:grpSp>
        <p:nvGrpSpPr>
          <p:cNvPr id="2" name="Group 1">
            <a:extLst>
              <a:ext uri="{12ADBBD9-D0A3-43CE-AF50-DE148ADD77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FFEC7A-0618-4403-A9EA-225EC7AC6FB1}"/>
              </a:ext>
            </a:extLst>
          </p:cNvPr>
          <p:cNvGrpSpPr>
            <a:grpSpLocks noChangeAspect="1"/>
          </p:cNvGrpSpPr>
          <p:nvPr/>
        </p:nvGrpSpPr>
        <p:grpSpPr>
          <a:xfrm>
            <a:off x="7732736" y="-1137964"/>
            <a:ext cx="1509309" cy="2220620"/>
            <a:chOff x="7581900" y="-1209675"/>
            <a:chExt cx="1658581" cy="2440242"/>
          </a:xfrm>
        </p:grpSpPr>
        <p:grpSp>
          <p:nvGrpSpPr>
            <p:cNvPr id="3" name="Group 2">
              <a:extLst>
                <a:ext uri="{6549AD8B-A0BC-40DC-9BD6-3DBE800857F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4BC8DD-019B-4201-87A4-595E4119EF48}"/>
                </a:ext>
              </a:extLst>
            </p:cNvPr>
            <p:cNvGrpSpPr/>
            <p:nvPr/>
          </p:nvGrpSpPr>
          <p:grpSpPr>
            <a:xfrm>
              <a:off x="7581900" y="-1209675"/>
              <a:ext cx="1634228" cy="2070394"/>
              <a:chOff x="1697" y="6844"/>
              <a:chExt cx="1634228" cy="2070394"/>
            </a:xfrm>
            <a:noFill/>
          </p:grpSpPr>
          <p:sp>
            <p:nvSpPr>
              <p:cNvPr id="4" name="Freeform: Shape 3">
                <a:extLst>
                  <a:ext uri="{82C8E193-8EAC-4C93-84C5-DE5ECD3735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1E2A81-41A9-4A7C-B8BD-45B91EF0A717}"/>
                  </a:ext>
                </a:extLst>
              </p:cNvPr>
              <p:cNvSpPr/>
              <p:nvPr/>
            </p:nvSpPr>
            <p:spPr>
              <a:xfrm>
                <a:off x="320029" y="439994"/>
                <a:ext cx="420931" cy="877349"/>
              </a:xfrm>
              <a:custGeom>
                <a:avLst/>
                <a:gdLst/>
                <a:ahLst/>
                <a:cxnLst/>
                <a:rect l="0" t="0" r="r" b="b"/>
                <a:pathLst>
                  <a:path w="420932" h="877350">
                    <a:moveTo>
                      <a:pt x="420932" y="0"/>
                    </a:moveTo>
                    <a:cubicBezTo>
                      <a:pt x="345341" y="280443"/>
                      <a:pt x="260787" y="493510"/>
                      <a:pt x="167268" y="639199"/>
                    </a:cubicBezTo>
                    <a:cubicBezTo>
                      <a:pt x="86023" y="751596"/>
                      <a:pt x="30267" y="830980"/>
                      <a:pt x="0" y="877350"/>
                    </a:cubicBezTo>
                  </a:path>
                </a:pathLst>
              </a:custGeom>
              <a:grpFill/>
              <a:ln w="19050">
                <a:solidFill>
                  <a:srgbClr val="41832D"/>
                </a:solidFill>
                <a:prstDash val="solid"/>
              </a:ln>
            </p:spPr>
          </p:sp>
          <p:sp>
            <p:nvSpPr>
              <p:cNvPr id="5" name="Freeform: Shape 4">
                <a:extLst>
                  <a:ext uri="{6092C15A-E122-409E-B969-923906462E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CA9588-B80B-48CE-AAB3-B7426230FE62}"/>
                  </a:ext>
                </a:extLst>
              </p:cNvPr>
              <p:cNvSpPr/>
              <p:nvPr/>
            </p:nvSpPr>
            <p:spPr>
              <a:xfrm>
                <a:off x="494780" y="904640"/>
                <a:ext cx="123846" cy="801051"/>
              </a:xfrm>
              <a:custGeom>
                <a:avLst/>
                <a:gdLst/>
                <a:ahLst/>
                <a:cxnLst/>
                <a:rect l="0" t="0" r="r" b="b"/>
                <a:pathLst>
                  <a:path w="123847" h="801052">
                    <a:moveTo>
                      <a:pt x="5223" y="454078"/>
                    </a:moveTo>
                    <a:cubicBezTo>
                      <a:pt x="60328" y="642607"/>
                      <a:pt x="98257" y="758265"/>
                      <a:pt x="119011" y="801052"/>
                    </a:cubicBezTo>
                    <a:moveTo>
                      <a:pt x="91148" y="0"/>
                    </a:moveTo>
                    <a:cubicBezTo>
                      <a:pt x="81492" y="55891"/>
                      <a:pt x="92392" y="111033"/>
                      <a:pt x="123847" y="165426"/>
                    </a:cubicBezTo>
                    <a:moveTo>
                      <a:pt x="14179" y="149250"/>
                    </a:moveTo>
                    <a:lnTo>
                      <a:pt x="0" y="696816"/>
                    </a:lnTo>
                  </a:path>
                </a:pathLst>
              </a:custGeom>
              <a:grpFill/>
              <a:ln>
                <a:solidFill>
                  <a:srgbClr val="41832D"/>
                </a:solidFill>
                <a:prstDash val="solid"/>
              </a:ln>
            </p:spPr>
          </p:sp>
          <p:sp>
            <p:nvSpPr>
              <p:cNvPr id="6" name="Freeform: Shape 5">
                <a:extLst>
                  <a:ext uri="{001C6084-9633-407E-91CB-878CE7E8E9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99D339-C4CF-48F7-A1E9-2536E03A5110}"/>
                  </a:ext>
                </a:extLst>
              </p:cNvPr>
              <p:cNvSpPr/>
              <p:nvPr/>
            </p:nvSpPr>
            <p:spPr>
              <a:xfrm>
                <a:off x="788701" y="200290"/>
                <a:ext cx="363495" cy="283843"/>
              </a:xfrm>
              <a:custGeom>
                <a:avLst/>
                <a:gdLst/>
                <a:ahLst/>
                <a:cxnLst/>
                <a:rect l="0" t="0" r="r" b="b"/>
                <a:pathLst>
                  <a:path w="363496" h="283844">
                    <a:moveTo>
                      <a:pt x="0" y="248195"/>
                    </a:moveTo>
                    <a:cubicBezTo>
                      <a:pt x="47992" y="199985"/>
                      <a:pt x="89816" y="166489"/>
                      <a:pt x="125470" y="147708"/>
                    </a:cubicBezTo>
                    <a:cubicBezTo>
                      <a:pt x="178951" y="119536"/>
                      <a:pt x="213346" y="105620"/>
                      <a:pt x="285804" y="60000"/>
                    </a:cubicBezTo>
                    <a:cubicBezTo>
                      <a:pt x="334110" y="29586"/>
                      <a:pt x="360007" y="9586"/>
                      <a:pt x="363496" y="0"/>
                    </a:cubicBezTo>
                    <a:cubicBezTo>
                      <a:pt x="316540" y="92984"/>
                      <a:pt x="237776" y="178413"/>
                      <a:pt x="127202" y="256289"/>
                    </a:cubicBezTo>
                    <a:cubicBezTo>
                      <a:pt x="80718" y="283677"/>
                      <a:pt x="40168" y="283844"/>
                      <a:pt x="5553" y="256789"/>
                    </a:cubicBezTo>
                    <a:lnTo>
                      <a:pt x="0" y="248195"/>
                    </a:lnTo>
                    <a:close/>
                  </a:path>
                </a:pathLst>
              </a:custGeom>
              <a:solidFill>
                <a:srgbClr val="8FC55D"/>
              </a:solidFill>
            </p:spPr>
          </p:sp>
          <p:sp>
            <p:nvSpPr>
              <p:cNvPr id="7" name="Freeform: Shape 6">
                <a:extLst>
                  <a:ext uri="{C4B7D987-16B8-4657-9DF4-85A9AD9AA6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B624CC-2B3B-4671-B400-1BB2864B02CA}"/>
                  </a:ext>
                </a:extLst>
              </p:cNvPr>
              <p:cNvSpPr/>
              <p:nvPr/>
            </p:nvSpPr>
            <p:spPr>
              <a:xfrm>
                <a:off x="689412" y="6844"/>
                <a:ext cx="239186" cy="483966"/>
              </a:xfrm>
              <a:custGeom>
                <a:avLst/>
                <a:gdLst/>
                <a:ahLst/>
                <a:cxnLst/>
                <a:rect l="0" t="0" r="r" b="b"/>
                <a:pathLst>
                  <a:path w="239187" h="483967">
                    <a:moveTo>
                      <a:pt x="239187" y="0"/>
                    </a:moveTo>
                    <a:cubicBezTo>
                      <a:pt x="238717" y="1290"/>
                      <a:pt x="222889" y="44777"/>
                      <a:pt x="191703" y="130461"/>
                    </a:cubicBezTo>
                    <a:cubicBezTo>
                      <a:pt x="173549" y="180339"/>
                      <a:pt x="147897" y="349858"/>
                      <a:pt x="134629" y="391202"/>
                    </a:cubicBezTo>
                    <a:cubicBezTo>
                      <a:pt x="113708" y="456392"/>
                      <a:pt x="84497" y="483967"/>
                      <a:pt x="47477" y="444016"/>
                    </a:cubicBezTo>
                    <a:cubicBezTo>
                      <a:pt x="36401" y="449463"/>
                      <a:pt x="0" y="449733"/>
                      <a:pt x="1430" y="411958"/>
                    </a:cubicBezTo>
                    <a:cubicBezTo>
                      <a:pt x="3234" y="364271"/>
                      <a:pt x="36774" y="256716"/>
                      <a:pt x="69308" y="208696"/>
                    </a:cubicBezTo>
                    <a:cubicBezTo>
                      <a:pt x="127587" y="122678"/>
                      <a:pt x="184213" y="53113"/>
                      <a:pt x="239187" y="0"/>
                    </a:cubicBezTo>
                    <a:close/>
                  </a:path>
                </a:pathLst>
              </a:custGeom>
              <a:solidFill>
                <a:srgbClr val="BDE37A"/>
              </a:solidFill>
            </p:spPr>
          </p:sp>
          <p:sp>
            <p:nvSpPr>
              <p:cNvPr id="8" name="Freeform: Shape 7">
                <a:extLst>
                  <a:ext uri="{27D37D62-26E9-4C4C-A859-4B3ED7DB3C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095621-8314-427E-997C-A52D3A97321D}"/>
                  </a:ext>
                </a:extLst>
              </p:cNvPr>
              <p:cNvSpPr/>
              <p:nvPr/>
            </p:nvSpPr>
            <p:spPr>
              <a:xfrm>
                <a:off x="952390" y="307898"/>
                <a:ext cx="302169" cy="156825"/>
              </a:xfrm>
              <a:custGeom>
                <a:avLst/>
                <a:gdLst/>
                <a:ahLst/>
                <a:cxnLst/>
                <a:rect l="0" t="0" r="r" b="b"/>
                <a:pathLst>
                  <a:path w="302169" h="156825">
                    <a:moveTo>
                      <a:pt x="0" y="117965"/>
                    </a:moveTo>
                    <a:cubicBezTo>
                      <a:pt x="42455" y="91302"/>
                      <a:pt x="78041" y="74182"/>
                      <a:pt x="106758" y="66607"/>
                    </a:cubicBezTo>
                    <a:cubicBezTo>
                      <a:pt x="149833" y="55243"/>
                      <a:pt x="176838" y="50952"/>
                      <a:pt x="236433" y="30205"/>
                    </a:cubicBezTo>
                    <a:cubicBezTo>
                      <a:pt x="276163" y="16373"/>
                      <a:pt x="298075" y="6305"/>
                      <a:pt x="302169" y="0"/>
                    </a:cubicBezTo>
                    <a:cubicBezTo>
                      <a:pt x="253036" y="58986"/>
                      <a:pt x="182313" y="107274"/>
                      <a:pt x="90001" y="144865"/>
                    </a:cubicBezTo>
                    <a:cubicBezTo>
                      <a:pt x="52080" y="156825"/>
                      <a:pt x="22934" y="150222"/>
                      <a:pt x="2563" y="125056"/>
                    </a:cubicBezTo>
                    <a:lnTo>
                      <a:pt x="0" y="117965"/>
                    </a:lnTo>
                    <a:close/>
                  </a:path>
                </a:pathLst>
              </a:custGeom>
              <a:solidFill>
                <a:srgbClr val="4F9539"/>
              </a:solidFill>
            </p:spPr>
          </p:sp>
          <p:sp>
            <p:nvSpPr>
              <p:cNvPr id="9" name="Freeform: Shape 8">
                <a:extLst>
                  <a:ext uri="{A1BFE6A1-6985-431B-877D-0A124783A4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55D506-A1AE-4403-8AA7-A03B822548EC}"/>
                  </a:ext>
                </a:extLst>
              </p:cNvPr>
              <p:cNvSpPr/>
              <p:nvPr/>
            </p:nvSpPr>
            <p:spPr>
              <a:xfrm>
                <a:off x="476232" y="1533663"/>
                <a:ext cx="241171" cy="88786"/>
              </a:xfrm>
              <a:custGeom>
                <a:avLst/>
                <a:gdLst/>
                <a:ahLst/>
                <a:cxnLst/>
                <a:rect l="0" t="0" r="r" b="b"/>
                <a:pathLst>
                  <a:path w="241171" h="88787">
                    <a:moveTo>
                      <a:pt x="0" y="45307"/>
                    </a:moveTo>
                    <a:cubicBezTo>
                      <a:pt x="26344" y="27731"/>
                      <a:pt x="50894" y="18154"/>
                      <a:pt x="73651" y="16577"/>
                    </a:cubicBezTo>
                    <a:cubicBezTo>
                      <a:pt x="107785" y="14211"/>
                      <a:pt x="141050" y="20311"/>
                      <a:pt x="188501" y="13265"/>
                    </a:cubicBezTo>
                    <a:cubicBezTo>
                      <a:pt x="220135" y="8568"/>
                      <a:pt x="237692" y="4147"/>
                      <a:pt x="241171" y="0"/>
                    </a:cubicBezTo>
                    <a:cubicBezTo>
                      <a:pt x="192629" y="44185"/>
                      <a:pt x="131484" y="73780"/>
                      <a:pt x="57737" y="88787"/>
                    </a:cubicBezTo>
                    <a:cubicBezTo>
                      <a:pt x="35138" y="85397"/>
                      <a:pt x="16453" y="72800"/>
                      <a:pt x="1682" y="50996"/>
                    </a:cubicBezTo>
                    <a:lnTo>
                      <a:pt x="0" y="45307"/>
                    </a:lnTo>
                    <a:close/>
                  </a:path>
                </a:pathLst>
              </a:custGeom>
              <a:solidFill>
                <a:srgbClr val="4F9539"/>
              </a:solidFill>
            </p:spPr>
          </p:sp>
          <p:sp>
            <p:nvSpPr>
              <p:cNvPr id="10" name="Freeform: Shape 9">
                <a:extLst>
                  <a:ext uri="{E4414344-C81A-4622-9123-EBB6BACCD9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D6F39B-2379-4C8E-8AB4-14FCE159AF38}"/>
                  </a:ext>
                </a:extLst>
              </p:cNvPr>
              <p:cNvSpPr/>
              <p:nvPr/>
            </p:nvSpPr>
            <p:spPr>
              <a:xfrm>
                <a:off x="589583" y="1594891"/>
                <a:ext cx="267050" cy="157021"/>
              </a:xfrm>
              <a:custGeom>
                <a:avLst/>
                <a:gdLst/>
                <a:ahLst/>
                <a:cxnLst/>
                <a:rect l="0" t="0" r="r" b="b"/>
                <a:pathLst>
                  <a:path w="267051" h="157021">
                    <a:moveTo>
                      <a:pt x="20289" y="121925"/>
                    </a:moveTo>
                    <a:cubicBezTo>
                      <a:pt x="0" y="95658"/>
                      <a:pt x="45837" y="70315"/>
                      <a:pt x="78733" y="60904"/>
                    </a:cubicBezTo>
                    <a:cubicBezTo>
                      <a:pt x="111630" y="51492"/>
                      <a:pt x="137256" y="54638"/>
                      <a:pt x="182205" y="37880"/>
                    </a:cubicBezTo>
                    <a:cubicBezTo>
                      <a:pt x="212172" y="26709"/>
                      <a:pt x="240454" y="14082"/>
                      <a:pt x="267051" y="0"/>
                    </a:cubicBezTo>
                    <a:cubicBezTo>
                      <a:pt x="219516" y="64368"/>
                      <a:pt x="161241" y="111558"/>
                      <a:pt x="92225" y="141569"/>
                    </a:cubicBezTo>
                    <a:cubicBezTo>
                      <a:pt x="49055" y="157021"/>
                      <a:pt x="25077" y="150473"/>
                      <a:pt x="20289" y="121925"/>
                    </a:cubicBezTo>
                    <a:close/>
                  </a:path>
                </a:pathLst>
              </a:custGeom>
              <a:solidFill>
                <a:srgbClr val="8FC55D"/>
              </a:solidFill>
            </p:spPr>
          </p:sp>
          <p:sp>
            <p:nvSpPr>
              <p:cNvPr id="11" name="Freeform: Shape 10">
                <a:extLst>
                  <a:ext uri="{D66FA5CF-61FD-45B7-9DCA-8852149A13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D82DEB-FD65-4DE3-99E0-2E1D477A890D}"/>
                  </a:ext>
                </a:extLst>
              </p:cNvPr>
              <p:cNvSpPr/>
              <p:nvPr/>
            </p:nvSpPr>
            <p:spPr>
              <a:xfrm>
                <a:off x="603572" y="1793698"/>
                <a:ext cx="83457" cy="283540"/>
              </a:xfrm>
              <a:custGeom>
                <a:avLst/>
                <a:gdLst/>
                <a:ahLst/>
                <a:cxnLst/>
                <a:rect l="0" t="0" r="r" b="b"/>
                <a:pathLst>
                  <a:path w="83457" h="283540">
                    <a:moveTo>
                      <a:pt x="42268" y="11179"/>
                    </a:moveTo>
                    <a:cubicBezTo>
                      <a:pt x="73519" y="0"/>
                      <a:pt x="83457" y="51425"/>
                      <a:pt x="82242" y="85620"/>
                    </a:cubicBezTo>
                    <a:cubicBezTo>
                      <a:pt x="81027" y="119815"/>
                      <a:pt x="70117" y="143214"/>
                      <a:pt x="72164" y="191142"/>
                    </a:cubicBezTo>
                    <a:cubicBezTo>
                      <a:pt x="73529" y="223094"/>
                      <a:pt x="76798" y="253893"/>
                      <a:pt x="81972" y="283540"/>
                    </a:cubicBezTo>
                    <a:cubicBezTo>
                      <a:pt x="35443" y="218441"/>
                      <a:pt x="8571" y="148436"/>
                      <a:pt x="1355" y="73524"/>
                    </a:cubicBezTo>
                    <a:cubicBezTo>
                      <a:pt x="0" y="27692"/>
                      <a:pt x="13637" y="6911"/>
                      <a:pt x="42268" y="11179"/>
                    </a:cubicBezTo>
                    <a:close/>
                  </a:path>
                </a:pathLst>
              </a:custGeom>
              <a:solidFill>
                <a:srgbClr val="8FC55D"/>
              </a:solidFill>
            </p:spPr>
          </p:sp>
          <p:sp>
            <p:nvSpPr>
              <p:cNvPr id="12" name="Freeform: Shape 11">
                <a:extLst>
                  <a:ext uri="{9B9A766C-D507-4F90-92D2-C91039460A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26A3E3-AAFF-4D42-A730-A9DE81D6B8ED}"/>
                  </a:ext>
                </a:extLst>
              </p:cNvPr>
              <p:cNvSpPr/>
              <p:nvPr/>
            </p:nvSpPr>
            <p:spPr>
              <a:xfrm>
                <a:off x="476923" y="1725790"/>
                <a:ext cx="79915" cy="249000"/>
              </a:xfrm>
              <a:custGeom>
                <a:avLst/>
                <a:gdLst/>
                <a:ahLst/>
                <a:cxnLst/>
                <a:rect l="0" t="0" r="r" b="b"/>
                <a:pathLst>
                  <a:path w="79916" h="249001">
                    <a:moveTo>
                      <a:pt x="36651" y="10787"/>
                    </a:moveTo>
                    <a:cubicBezTo>
                      <a:pt x="63780" y="0"/>
                      <a:pt x="74096" y="44902"/>
                      <a:pt x="74077" y="75000"/>
                    </a:cubicBezTo>
                    <a:cubicBezTo>
                      <a:pt x="74059" y="105099"/>
                      <a:pt x="65186" y="126004"/>
                      <a:pt x="68457" y="168074"/>
                    </a:cubicBezTo>
                    <a:cubicBezTo>
                      <a:pt x="70638" y="196121"/>
                      <a:pt x="74457" y="223097"/>
                      <a:pt x="79916" y="249001"/>
                    </a:cubicBezTo>
                    <a:cubicBezTo>
                      <a:pt x="37014" y="193200"/>
                      <a:pt x="11241" y="132484"/>
                      <a:pt x="2598" y="66850"/>
                    </a:cubicBezTo>
                    <a:cubicBezTo>
                      <a:pt x="0" y="26601"/>
                      <a:pt x="11351" y="7913"/>
                      <a:pt x="36651" y="10787"/>
                    </a:cubicBezTo>
                    <a:close/>
                  </a:path>
                </a:pathLst>
              </a:custGeom>
              <a:solidFill>
                <a:srgbClr val="4F9539"/>
              </a:solidFill>
            </p:spPr>
          </p:sp>
          <p:sp>
            <p:nvSpPr>
              <p:cNvPr id="13" name="Freeform: Shape 12">
                <a:extLst>
                  <a:ext uri="{8B999F00-1EAB-45B9-9D26-6FED6DBD77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963B1E-6484-4919-99E5-96949353DD80}"/>
                  </a:ext>
                </a:extLst>
              </p:cNvPr>
              <p:cNvSpPr/>
              <p:nvPr/>
            </p:nvSpPr>
            <p:spPr>
              <a:xfrm>
                <a:off x="612663" y="1715575"/>
                <a:ext cx="221054" cy="221358"/>
              </a:xfrm>
              <a:custGeom>
                <a:avLst/>
                <a:gdLst/>
                <a:ahLst/>
                <a:cxnLst/>
                <a:rect l="0" t="0" r="r" b="b"/>
                <a:pathLst>
                  <a:path w="221054" h="221358">
                    <a:moveTo>
                      <a:pt x="25434" y="27736"/>
                    </a:moveTo>
                    <a:cubicBezTo>
                      <a:pt x="43664" y="0"/>
                      <a:pt x="82550" y="35089"/>
                      <a:pt x="102158" y="63129"/>
                    </a:cubicBezTo>
                    <a:cubicBezTo>
                      <a:pt x="121767" y="91169"/>
                      <a:pt x="127136" y="116423"/>
                      <a:pt x="157615" y="153468"/>
                    </a:cubicBezTo>
                    <a:cubicBezTo>
                      <a:pt x="177934" y="178165"/>
                      <a:pt x="199080" y="200795"/>
                      <a:pt x="221054" y="221358"/>
                    </a:cubicBezTo>
                    <a:cubicBezTo>
                      <a:pt x="144717" y="197369"/>
                      <a:pt x="81126" y="157633"/>
                      <a:pt x="30280" y="102148"/>
                    </a:cubicBezTo>
                    <a:cubicBezTo>
                      <a:pt x="1615" y="66360"/>
                      <a:pt x="0" y="41556"/>
                      <a:pt x="25434" y="27736"/>
                    </a:cubicBezTo>
                    <a:close/>
                  </a:path>
                </a:pathLst>
              </a:custGeom>
              <a:solidFill>
                <a:srgbClr val="4F9539"/>
              </a:solidFill>
            </p:spPr>
          </p:sp>
          <p:sp>
            <p:nvSpPr>
              <p:cNvPr id="14" name="Freeform: Shape 13">
                <a:extLst>
                  <a:ext uri="{99E1FEFD-D007-4ED6-A77A-1082C220C8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ED3896-1CD0-4BC1-8200-ED135E3ACB5D}"/>
                  </a:ext>
                </a:extLst>
              </p:cNvPr>
              <p:cNvSpPr/>
              <p:nvPr/>
            </p:nvSpPr>
            <p:spPr>
              <a:xfrm>
                <a:off x="575096" y="1066151"/>
                <a:ext cx="237283" cy="428055"/>
              </a:xfrm>
              <a:custGeom>
                <a:avLst/>
                <a:gdLst/>
                <a:ahLst/>
                <a:cxnLst/>
                <a:rect l="0" t="0" r="r" b="b"/>
                <a:pathLst>
                  <a:path w="237283" h="428055">
                    <a:moveTo>
                      <a:pt x="52709" y="0"/>
                    </a:moveTo>
                    <a:cubicBezTo>
                      <a:pt x="93132" y="59636"/>
                      <a:pt x="119503" y="109886"/>
                      <a:pt x="131823" y="150748"/>
                    </a:cubicBezTo>
                    <a:cubicBezTo>
                      <a:pt x="150304" y="212042"/>
                      <a:pt x="157820" y="250612"/>
                      <a:pt x="190607" y="335160"/>
                    </a:cubicBezTo>
                    <a:cubicBezTo>
                      <a:pt x="212464" y="391526"/>
                      <a:pt x="228023" y="422491"/>
                      <a:pt x="237283" y="428055"/>
                    </a:cubicBezTo>
                    <a:cubicBezTo>
                      <a:pt x="152663" y="360504"/>
                      <a:pt x="94731" y="300826"/>
                      <a:pt x="63484" y="249021"/>
                    </a:cubicBezTo>
                    <a:cubicBezTo>
                      <a:pt x="43071" y="215176"/>
                      <a:pt x="32924" y="180822"/>
                      <a:pt x="20058" y="134416"/>
                    </a:cubicBezTo>
                    <a:cubicBezTo>
                      <a:pt x="0" y="78016"/>
                      <a:pt x="7531" y="34556"/>
                      <a:pt x="42653" y="4037"/>
                    </a:cubicBezTo>
                    <a:lnTo>
                      <a:pt x="52709" y="0"/>
                    </a:lnTo>
                    <a:close/>
                  </a:path>
                </a:pathLst>
              </a:custGeom>
              <a:solidFill>
                <a:srgbClr val="8FC55D"/>
              </a:solidFill>
            </p:spPr>
          </p:sp>
          <p:sp>
            <p:nvSpPr>
              <p:cNvPr id="15" name="Freeform: Shape 14">
                <a:extLst>
                  <a:ext uri="{B097AA5A-B346-47E9-A181-12311F5DB2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D1669C-1324-4C73-ABA3-D44287887EC3}"/>
                  </a:ext>
                </a:extLst>
              </p:cNvPr>
              <p:cNvSpPr/>
              <p:nvPr/>
            </p:nvSpPr>
            <p:spPr>
              <a:xfrm>
                <a:off x="614193" y="1052970"/>
                <a:ext cx="233827" cy="193726"/>
              </a:xfrm>
              <a:custGeom>
                <a:avLst/>
                <a:gdLst/>
                <a:ahLst/>
                <a:cxnLst/>
                <a:rect l="0" t="0" r="r" b="b"/>
                <a:pathLst>
                  <a:path w="233828" h="193726">
                    <a:moveTo>
                      <a:pt x="13782" y="0"/>
                    </a:moveTo>
                    <a:cubicBezTo>
                      <a:pt x="52161" y="22076"/>
                      <a:pt x="80462" y="43245"/>
                      <a:pt x="98686" y="63509"/>
                    </a:cubicBezTo>
                    <a:cubicBezTo>
                      <a:pt x="126021" y="93905"/>
                      <a:pt x="141062" y="114406"/>
                      <a:pt x="182597" y="153897"/>
                    </a:cubicBezTo>
                    <a:cubicBezTo>
                      <a:pt x="210288" y="180224"/>
                      <a:pt x="227365" y="193501"/>
                      <a:pt x="233828" y="193726"/>
                    </a:cubicBezTo>
                    <a:cubicBezTo>
                      <a:pt x="169930" y="189853"/>
                      <a:pt x="103794" y="158721"/>
                      <a:pt x="35422" y="100330"/>
                    </a:cubicBezTo>
                    <a:cubicBezTo>
                      <a:pt x="8587" y="67233"/>
                      <a:pt x="0" y="35713"/>
                      <a:pt x="9662" y="5769"/>
                    </a:cubicBezTo>
                    <a:lnTo>
                      <a:pt x="13782" y="0"/>
                    </a:lnTo>
                    <a:close/>
                  </a:path>
                </a:pathLst>
              </a:custGeom>
              <a:solidFill>
                <a:srgbClr val="4F9539"/>
              </a:solidFill>
            </p:spPr>
          </p:sp>
          <p:sp>
            <p:nvSpPr>
              <p:cNvPr id="16" name="Freeform: Shape 15">
                <a:extLst>
                  <a:ext uri="{D0DE1251-F064-4130-8CB2-F07BC161BB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587C1B9-8522-4E4B-BF11-61CE14DAA9ED}"/>
                  </a:ext>
                </a:extLst>
              </p:cNvPr>
              <p:cNvSpPr/>
              <p:nvPr/>
            </p:nvSpPr>
            <p:spPr>
              <a:xfrm>
                <a:off x="948828" y="435608"/>
                <a:ext cx="367636" cy="82280"/>
              </a:xfrm>
              <a:custGeom>
                <a:avLst/>
                <a:gdLst/>
                <a:ahLst/>
                <a:cxnLst/>
                <a:rect l="0" t="0" r="r" b="b"/>
                <a:pathLst>
                  <a:path w="367636" h="82281">
                    <a:moveTo>
                      <a:pt x="615" y="9350"/>
                    </a:moveTo>
                    <a:cubicBezTo>
                      <a:pt x="56830" y="1320"/>
                      <a:pt x="101540" y="0"/>
                      <a:pt x="134745" y="5391"/>
                    </a:cubicBezTo>
                    <a:cubicBezTo>
                      <a:pt x="184553" y="13477"/>
                      <a:pt x="214474" y="21479"/>
                      <a:pt x="285699" y="27466"/>
                    </a:cubicBezTo>
                    <a:cubicBezTo>
                      <a:pt x="333182" y="31457"/>
                      <a:pt x="360495" y="31134"/>
                      <a:pt x="367636" y="26496"/>
                    </a:cubicBezTo>
                    <a:cubicBezTo>
                      <a:pt x="289619" y="64896"/>
                      <a:pt x="194191" y="82281"/>
                      <a:pt x="81352" y="78650"/>
                    </a:cubicBezTo>
                    <a:cubicBezTo>
                      <a:pt x="36603" y="73555"/>
                      <a:pt x="9486" y="53295"/>
                      <a:pt x="0" y="17869"/>
                    </a:cubicBezTo>
                    <a:lnTo>
                      <a:pt x="615" y="9350"/>
                    </a:lnTo>
                    <a:close/>
                  </a:path>
                </a:pathLst>
              </a:custGeom>
              <a:solidFill>
                <a:srgbClr val="8FC55D"/>
              </a:solidFill>
            </p:spPr>
          </p:sp>
          <p:sp>
            <p:nvSpPr>
              <p:cNvPr id="17" name="Freeform: Shape 16">
                <a:extLst>
                  <a:ext uri="{4A08300B-45CC-4F0A-993E-AB76565C2A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D5A746-758C-49E5-8080-EA5777A8F02D}"/>
                  </a:ext>
                </a:extLst>
              </p:cNvPr>
              <p:cNvSpPr/>
              <p:nvPr/>
            </p:nvSpPr>
            <p:spPr>
              <a:xfrm>
                <a:off x="457319" y="499565"/>
                <a:ext cx="170935" cy="285830"/>
              </a:xfrm>
              <a:custGeom>
                <a:avLst/>
                <a:gdLst/>
                <a:ahLst/>
                <a:cxnLst/>
                <a:rect l="0" t="0" r="r" b="b"/>
                <a:pathLst>
                  <a:path w="170936" h="285830">
                    <a:moveTo>
                      <a:pt x="0" y="0"/>
                    </a:moveTo>
                    <a:cubicBezTo>
                      <a:pt x="20269" y="84053"/>
                      <a:pt x="33715" y="135334"/>
                      <a:pt x="40338" y="153843"/>
                    </a:cubicBezTo>
                    <a:cubicBezTo>
                      <a:pt x="50272" y="181607"/>
                      <a:pt x="72723" y="285830"/>
                      <a:pt x="128555" y="260155"/>
                    </a:cubicBezTo>
                    <a:cubicBezTo>
                      <a:pt x="161540" y="264398"/>
                      <a:pt x="170936" y="251030"/>
                      <a:pt x="156740" y="220051"/>
                    </a:cubicBezTo>
                    <a:cubicBezTo>
                      <a:pt x="135447" y="173582"/>
                      <a:pt x="83918" y="124881"/>
                      <a:pt x="65478" y="102306"/>
                    </a:cubicBezTo>
                    <a:cubicBezTo>
                      <a:pt x="53184" y="87257"/>
                      <a:pt x="31358" y="53154"/>
                      <a:pt x="0" y="0"/>
                    </a:cubicBezTo>
                    <a:close/>
                  </a:path>
                </a:pathLst>
              </a:custGeom>
              <a:solidFill>
                <a:srgbClr val="BDE37A"/>
              </a:solidFill>
            </p:spPr>
          </p:sp>
          <p:sp>
            <p:nvSpPr>
              <p:cNvPr id="18" name="Freeform: Shape 17">
                <a:extLst>
                  <a:ext uri="{DD5A09ED-C38F-4E8B-B119-8BECD3C0CC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D05351-BD84-48A8-B590-73146C624D9C}"/>
                  </a:ext>
                </a:extLst>
              </p:cNvPr>
              <p:cNvSpPr/>
              <p:nvPr/>
            </p:nvSpPr>
            <p:spPr>
              <a:xfrm>
                <a:off x="613408" y="649671"/>
                <a:ext cx="260889" cy="150651"/>
              </a:xfrm>
              <a:custGeom>
                <a:avLst/>
                <a:gdLst/>
                <a:ahLst/>
                <a:cxnLst/>
                <a:rect l="0" t="0" r="r" b="b"/>
                <a:pathLst>
                  <a:path w="260890" h="150652">
                    <a:moveTo>
                      <a:pt x="260890" y="5664"/>
                    </a:moveTo>
                    <a:cubicBezTo>
                      <a:pt x="190047" y="0"/>
                      <a:pt x="131193" y="9087"/>
                      <a:pt x="84328" y="32924"/>
                    </a:cubicBezTo>
                    <a:cubicBezTo>
                      <a:pt x="14030" y="68680"/>
                      <a:pt x="0" y="98259"/>
                      <a:pt x="27341" y="110440"/>
                    </a:cubicBezTo>
                    <a:cubicBezTo>
                      <a:pt x="30476" y="143824"/>
                      <a:pt x="45325" y="150652"/>
                      <a:pt x="71889" y="130923"/>
                    </a:cubicBezTo>
                    <a:cubicBezTo>
                      <a:pt x="95231" y="111611"/>
                      <a:pt x="123464" y="90651"/>
                      <a:pt x="160751" y="60740"/>
                    </a:cubicBezTo>
                    <a:cubicBezTo>
                      <a:pt x="183938" y="40191"/>
                      <a:pt x="217317" y="21832"/>
                      <a:pt x="260890" y="5664"/>
                    </a:cubicBezTo>
                    <a:close/>
                  </a:path>
                </a:pathLst>
              </a:custGeom>
              <a:solidFill>
                <a:srgbClr val="8FC55D"/>
              </a:solidFill>
            </p:spPr>
          </p:sp>
          <p:sp>
            <p:nvSpPr>
              <p:cNvPr id="19" name="Freeform: Shape 18">
                <a:extLst>
                  <a:ext uri="{A7A98668-594F-457C-9581-F6F8640C67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2C7080E-A589-47C1-BEED-52C53956815F}"/>
                  </a:ext>
                </a:extLst>
              </p:cNvPr>
              <p:cNvSpPr/>
              <p:nvPr/>
            </p:nvSpPr>
            <p:spPr>
              <a:xfrm>
                <a:off x="548564" y="482875"/>
                <a:ext cx="100389" cy="288259"/>
              </a:xfrm>
              <a:custGeom>
                <a:avLst/>
                <a:gdLst/>
                <a:ahLst/>
                <a:cxnLst/>
                <a:rect l="0" t="0" r="r" b="b"/>
                <a:pathLst>
                  <a:path w="100389" h="288260">
                    <a:moveTo>
                      <a:pt x="34691" y="0"/>
                    </a:moveTo>
                    <a:cubicBezTo>
                      <a:pt x="10448" y="78816"/>
                      <a:pt x="0" y="140252"/>
                      <a:pt x="3348" y="184307"/>
                    </a:cubicBezTo>
                    <a:cubicBezTo>
                      <a:pt x="8371" y="250390"/>
                      <a:pt x="45935" y="288260"/>
                      <a:pt x="70518" y="273010"/>
                    </a:cubicBezTo>
                    <a:cubicBezTo>
                      <a:pt x="95102" y="257760"/>
                      <a:pt x="100389" y="243233"/>
                      <a:pt x="94315" y="207629"/>
                    </a:cubicBezTo>
                    <a:cubicBezTo>
                      <a:pt x="88241" y="172025"/>
                      <a:pt x="74605" y="154681"/>
                      <a:pt x="59900" y="106818"/>
                    </a:cubicBezTo>
                    <a:cubicBezTo>
                      <a:pt x="50096" y="74910"/>
                      <a:pt x="41693" y="39304"/>
                      <a:pt x="34691" y="0"/>
                    </a:cubicBezTo>
                    <a:close/>
                  </a:path>
                </a:pathLst>
              </a:custGeom>
              <a:solidFill>
                <a:srgbClr val="8FC55D"/>
              </a:solidFill>
            </p:spPr>
          </p:sp>
          <p:grpSp>
            <p:nvGrpSpPr>
              <p:cNvPr id="20" name="Group 19">
                <a:extLst>
                  <a:ext uri="{429E0164-F548-48E0-BB5B-1A38FFFAE6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A4BB1E-F387-4976-8E11-F2789D88ED7A}"/>
                  </a:ext>
                </a:extLst>
              </p:cNvPr>
              <p:cNvGrpSpPr/>
              <p:nvPr/>
            </p:nvGrpSpPr>
            <p:grpSpPr>
              <a:xfrm>
                <a:off x="648984" y="626011"/>
                <a:ext cx="986940" cy="862337"/>
                <a:chOff x="648984" y="626011"/>
                <a:chExt cx="986940" cy="862337"/>
              </a:xfrm>
              <a:grpFill/>
            </p:grpSpPr>
            <p:sp>
              <p:nvSpPr>
                <p:cNvPr id="21" name="Freeform: Shape 20">
                  <a:extLst>
                    <a:ext uri="{D28222B6-8B6E-47B7-8A24-695D7E52AC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7B6332-F2E2-40C7-9623-F04848A483D0}"/>
                    </a:ext>
                  </a:extLst>
                </p:cNvPr>
                <p:cNvSpPr/>
                <p:nvPr/>
              </p:nvSpPr>
              <p:spPr>
                <a:xfrm>
                  <a:off x="648984" y="733482"/>
                  <a:ext cx="393567" cy="438001"/>
                </a:xfrm>
                <a:custGeom>
                  <a:avLst/>
                  <a:gdLst/>
                  <a:ahLst/>
                  <a:cxnLst/>
                  <a:rect l="0" t="0" r="r" b="b"/>
                  <a:pathLst>
                    <a:path w="393568" h="438001">
                      <a:moveTo>
                        <a:pt x="0" y="0"/>
                      </a:moveTo>
                      <a:cubicBezTo>
                        <a:pt x="114115" y="166011"/>
                        <a:pt x="245304" y="312011"/>
                        <a:pt x="393568" y="438001"/>
                      </a:cubicBezTo>
                    </a:path>
                  </a:pathLst>
                </a:custGeom>
                <a:grpFill/>
                <a:ln w="19050">
                  <a:solidFill>
                    <a:srgbClr val="41832D"/>
                  </a:solidFill>
                  <a:prstDash val="solid"/>
                </a:ln>
              </p:spPr>
            </p:sp>
            <p:sp>
              <p:nvSpPr>
                <p:cNvPr id="22" name="Freeform: Shape 21">
                  <a:extLst>
                    <a:ext uri="{1028CCBA-1F9F-4695-A40C-C86FB5C4CF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E66537-0384-42F0-AC3E-5E6E8C9E7098}"/>
                    </a:ext>
                  </a:extLst>
                </p:cNvPr>
                <p:cNvSpPr/>
                <p:nvPr/>
              </p:nvSpPr>
              <p:spPr>
                <a:xfrm>
                  <a:off x="736555" y="855927"/>
                  <a:ext cx="583032" cy="82547"/>
                </a:xfrm>
                <a:custGeom>
                  <a:avLst/>
                  <a:gdLst/>
                  <a:ahLst/>
                  <a:cxnLst/>
                  <a:rect l="0" t="0" r="r" b="b"/>
                  <a:pathLst>
                    <a:path w="583032" h="82548">
                      <a:moveTo>
                        <a:pt x="0" y="0"/>
                      </a:moveTo>
                      <a:cubicBezTo>
                        <a:pt x="194127" y="53820"/>
                        <a:pt x="388471" y="81336"/>
                        <a:pt x="583032" y="82548"/>
                      </a:cubicBezTo>
                    </a:path>
                  </a:pathLst>
                </a:custGeom>
                <a:grpFill/>
                <a:ln>
                  <a:solidFill>
                    <a:srgbClr val="41832D"/>
                  </a:solidFill>
                  <a:prstDash val="solid"/>
                </a:ln>
              </p:spPr>
            </p:sp>
            <p:sp>
              <p:nvSpPr>
                <p:cNvPr id="23" name="Freeform: Shape 22">
                  <a:extLst>
                    <a:ext uri="{1F998BAF-1056-471D-AC38-02623B6ADF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B0CD363-7682-4EA7-B084-035B1BDA8DCD}"/>
                    </a:ext>
                  </a:extLst>
                </p:cNvPr>
                <p:cNvSpPr/>
                <p:nvPr/>
              </p:nvSpPr>
              <p:spPr>
                <a:xfrm>
                  <a:off x="749291" y="655643"/>
                  <a:ext cx="368760" cy="247879"/>
                </a:xfrm>
                <a:custGeom>
                  <a:avLst/>
                  <a:gdLst/>
                  <a:ahLst/>
                  <a:cxnLst/>
                  <a:rect l="0" t="0" r="r" b="b"/>
                  <a:pathLst>
                    <a:path w="368761" h="247880">
                      <a:moveTo>
                        <a:pt x="0" y="207153"/>
                      </a:moveTo>
                      <a:cubicBezTo>
                        <a:pt x="49981" y="165021"/>
                        <a:pt x="92823" y="136458"/>
                        <a:pt x="128528" y="121465"/>
                      </a:cubicBezTo>
                      <a:cubicBezTo>
                        <a:pt x="182085" y="98975"/>
                        <a:pt x="216177" y="88535"/>
                        <a:pt x="289362" y="50930"/>
                      </a:cubicBezTo>
                      <a:cubicBezTo>
                        <a:pt x="338152" y="25861"/>
                        <a:pt x="364618" y="8884"/>
                        <a:pt x="368761" y="0"/>
                      </a:cubicBezTo>
                      <a:cubicBezTo>
                        <a:pt x="316023" y="85080"/>
                        <a:pt x="233467" y="160265"/>
                        <a:pt x="121093" y="225555"/>
                      </a:cubicBezTo>
                      <a:cubicBezTo>
                        <a:pt x="74299" y="247880"/>
                        <a:pt x="35467" y="244643"/>
                        <a:pt x="4596" y="215845"/>
                      </a:cubicBezTo>
                      <a:lnTo>
                        <a:pt x="0" y="207153"/>
                      </a:lnTo>
                      <a:close/>
                    </a:path>
                  </a:pathLst>
                </a:custGeom>
                <a:solidFill>
                  <a:srgbClr val="4F9539"/>
                </a:solidFill>
              </p:spPr>
            </p:sp>
            <p:sp>
              <p:nvSpPr>
                <p:cNvPr id="24" name="Freeform: Shape 23">
                  <a:extLst>
                    <a:ext uri="{D362CA91-D80F-44A0-B450-6F83441B94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0BE550-09A1-4F37-BDA7-3724C3C19638}"/>
                    </a:ext>
                  </a:extLst>
                </p:cNvPr>
                <p:cNvSpPr/>
                <p:nvPr/>
              </p:nvSpPr>
              <p:spPr>
                <a:xfrm>
                  <a:off x="1008799" y="1173740"/>
                  <a:ext cx="254607" cy="314609"/>
                </a:xfrm>
                <a:custGeom>
                  <a:avLst/>
                  <a:gdLst/>
                  <a:ahLst/>
                  <a:cxnLst/>
                  <a:rect l="0" t="0" r="r" b="b"/>
                  <a:pathLst>
                    <a:path w="254607" h="314609">
                      <a:moveTo>
                        <a:pt x="47749" y="0"/>
                      </a:moveTo>
                      <a:cubicBezTo>
                        <a:pt x="88267" y="41768"/>
                        <a:pt x="116292" y="78040"/>
                        <a:pt x="131824" y="108817"/>
                      </a:cubicBezTo>
                      <a:cubicBezTo>
                        <a:pt x="155122" y="154981"/>
                        <a:pt x="166511" y="184607"/>
                        <a:pt x="204449" y="247263"/>
                      </a:cubicBezTo>
                      <a:cubicBezTo>
                        <a:pt x="229741" y="289033"/>
                        <a:pt x="246461" y="311482"/>
                        <a:pt x="254607" y="314609"/>
                      </a:cubicBezTo>
                      <a:cubicBezTo>
                        <a:pt x="145579" y="238024"/>
                        <a:pt x="77697" y="180831"/>
                        <a:pt x="50963" y="143031"/>
                      </a:cubicBezTo>
                      <a:cubicBezTo>
                        <a:pt x="10861" y="86331"/>
                        <a:pt x="0" y="47460"/>
                        <a:pt x="29667" y="2830"/>
                      </a:cubicBezTo>
                      <a:lnTo>
                        <a:pt x="47749" y="0"/>
                      </a:lnTo>
                      <a:close/>
                    </a:path>
                  </a:pathLst>
                </a:custGeom>
                <a:solidFill>
                  <a:srgbClr val="8FC55D"/>
                </a:solidFill>
              </p:spPr>
            </p:sp>
            <p:sp>
              <p:nvSpPr>
                <p:cNvPr id="25" name="Freeform: Shape 24">
                  <a:extLst>
                    <a:ext uri="{8F77FE7F-CB2D-42F9-B5A2-3AA5084A3E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C9AC0D1-DEDA-4DBC-ADEA-E14FD4B21ADE}"/>
                    </a:ext>
                  </a:extLst>
                </p:cNvPr>
                <p:cNvSpPr/>
                <p:nvPr/>
              </p:nvSpPr>
              <p:spPr>
                <a:xfrm>
                  <a:off x="1025395" y="1163972"/>
                  <a:ext cx="291433" cy="74444"/>
                </a:xfrm>
                <a:custGeom>
                  <a:avLst/>
                  <a:gdLst/>
                  <a:ahLst/>
                  <a:cxnLst/>
                  <a:rect l="0" t="0" r="r" b="b"/>
                  <a:pathLst>
                    <a:path w="291434" h="74444">
                      <a:moveTo>
                        <a:pt x="66" y="3930"/>
                      </a:moveTo>
                      <a:cubicBezTo>
                        <a:pt x="44166" y="0"/>
                        <a:pt x="79492" y="1108"/>
                        <a:pt x="106042" y="7255"/>
                      </a:cubicBezTo>
                      <a:cubicBezTo>
                        <a:pt x="145868" y="16475"/>
                        <a:pt x="169948" y="24641"/>
                        <a:pt x="226623" y="33167"/>
                      </a:cubicBezTo>
                      <a:cubicBezTo>
                        <a:pt x="264406" y="38850"/>
                        <a:pt x="286010" y="39931"/>
                        <a:pt x="291434" y="36408"/>
                      </a:cubicBezTo>
                      <a:cubicBezTo>
                        <a:pt x="231578" y="64637"/>
                        <a:pt x="156900" y="74444"/>
                        <a:pt x="67401" y="65830"/>
                      </a:cubicBezTo>
                      <a:cubicBezTo>
                        <a:pt x="31727" y="59360"/>
                        <a:pt x="9260" y="41089"/>
                        <a:pt x="0" y="11018"/>
                      </a:cubicBezTo>
                      <a:lnTo>
                        <a:pt x="66" y="3930"/>
                      </a:lnTo>
                      <a:close/>
                    </a:path>
                  </a:pathLst>
                </a:custGeom>
                <a:solidFill>
                  <a:srgbClr val="4F9539"/>
                </a:solidFill>
              </p:spPr>
            </p:sp>
            <p:sp>
              <p:nvSpPr>
                <p:cNvPr id="26" name="Freeform: Shape 25">
                  <a:extLst>
                    <a:ext uri="{DC476507-33E9-483B-9149-766F17877C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F04E446-FB8D-40B8-802B-DA2DE8273CB5}"/>
                    </a:ext>
                  </a:extLst>
                </p:cNvPr>
                <p:cNvSpPr/>
                <p:nvPr/>
              </p:nvSpPr>
              <p:spPr>
                <a:xfrm>
                  <a:off x="803464" y="855997"/>
                  <a:ext cx="485885" cy="100031"/>
                </a:xfrm>
                <a:custGeom>
                  <a:avLst/>
                  <a:gdLst/>
                  <a:ahLst/>
                  <a:cxnLst/>
                  <a:rect l="0" t="0" r="r" b="b"/>
                  <a:pathLst>
                    <a:path w="485885" h="100031">
                      <a:moveTo>
                        <a:pt x="1509" y="19930"/>
                      </a:moveTo>
                      <a:cubicBezTo>
                        <a:pt x="76568" y="5298"/>
                        <a:pt x="135852" y="0"/>
                        <a:pt x="179362" y="4035"/>
                      </a:cubicBezTo>
                      <a:cubicBezTo>
                        <a:pt x="244625" y="10087"/>
                        <a:pt x="283575" y="17655"/>
                        <a:pt x="377357" y="19334"/>
                      </a:cubicBezTo>
                      <a:cubicBezTo>
                        <a:pt x="439878" y="20453"/>
                        <a:pt x="476055" y="17820"/>
                        <a:pt x="485885" y="11436"/>
                      </a:cubicBezTo>
                      <a:cubicBezTo>
                        <a:pt x="379493" y="65836"/>
                        <a:pt x="251769" y="95368"/>
                        <a:pt x="102716" y="100031"/>
                      </a:cubicBezTo>
                      <a:cubicBezTo>
                        <a:pt x="43903" y="97309"/>
                        <a:pt x="9665" y="74178"/>
                        <a:pt x="0" y="30637"/>
                      </a:cubicBezTo>
                      <a:lnTo>
                        <a:pt x="1509" y="19930"/>
                      </a:lnTo>
                      <a:close/>
                    </a:path>
                  </a:pathLst>
                </a:custGeom>
                <a:solidFill>
                  <a:srgbClr val="8FC55D"/>
                </a:solidFill>
              </p:spPr>
            </p:sp>
            <p:sp>
              <p:nvSpPr>
                <p:cNvPr id="27" name="Freeform: Shape 26">
                  <a:extLst>
                    <a:ext uri="{8633CDEF-5D25-465A-96E5-1915CD78F5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898F88-5606-49D6-B7D8-C7B6A14243E1}"/>
                    </a:ext>
                  </a:extLst>
                </p:cNvPr>
                <p:cNvSpPr/>
                <p:nvPr/>
              </p:nvSpPr>
              <p:spPr>
                <a:xfrm>
                  <a:off x="1289705" y="901605"/>
                  <a:ext cx="346219" cy="116045"/>
                </a:xfrm>
                <a:custGeom>
                  <a:avLst/>
                  <a:gdLst/>
                  <a:ahLst/>
                  <a:cxnLst/>
                  <a:rect l="0" t="0" r="r" b="b"/>
                  <a:pathLst>
                    <a:path w="346220" h="116045">
                      <a:moveTo>
                        <a:pt x="346220" y="116045"/>
                      </a:moveTo>
                      <a:cubicBezTo>
                        <a:pt x="256107" y="62691"/>
                        <a:pt x="184458" y="30011"/>
                        <a:pt x="131273" y="18007"/>
                      </a:cubicBezTo>
                      <a:cubicBezTo>
                        <a:pt x="51495" y="0"/>
                        <a:pt x="0" y="26253"/>
                        <a:pt x="14122" y="57550"/>
                      </a:cubicBezTo>
                      <a:cubicBezTo>
                        <a:pt x="28243" y="88848"/>
                        <a:pt x="44716" y="99545"/>
                        <a:pt x="88260" y="105696"/>
                      </a:cubicBezTo>
                      <a:cubicBezTo>
                        <a:pt x="131803" y="111847"/>
                        <a:pt x="154793" y="103585"/>
                        <a:pt x="214418" y="104957"/>
                      </a:cubicBezTo>
                      <a:cubicBezTo>
                        <a:pt x="254168" y="105872"/>
                        <a:pt x="298102" y="109568"/>
                        <a:pt x="346220" y="116045"/>
                      </a:cubicBezTo>
                      <a:close/>
                    </a:path>
                  </a:pathLst>
                </a:custGeom>
                <a:solidFill>
                  <a:srgbClr val="8FC55D"/>
                </a:solidFill>
              </p:spPr>
            </p:sp>
            <p:sp>
              <p:nvSpPr>
                <p:cNvPr id="28" name="Freeform: Shape 27">
                  <a:extLst>
                    <a:ext uri="{A845094C-6FCD-4080-945D-2136E015A4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DC8A2D8-2996-4E60-B0C8-E27B9A19EB94}"/>
                    </a:ext>
                  </a:extLst>
                </p:cNvPr>
                <p:cNvSpPr/>
                <p:nvPr/>
              </p:nvSpPr>
              <p:spPr>
                <a:xfrm>
                  <a:off x="1286517" y="941416"/>
                  <a:ext cx="335622" cy="161869"/>
                </a:xfrm>
                <a:custGeom>
                  <a:avLst/>
                  <a:gdLst/>
                  <a:ahLst/>
                  <a:cxnLst/>
                  <a:rect l="0" t="0" r="r" b="b"/>
                  <a:pathLst>
                    <a:path w="335622" h="161869">
                      <a:moveTo>
                        <a:pt x="8886" y="0"/>
                      </a:moveTo>
                      <a:cubicBezTo>
                        <a:pt x="63039" y="14379"/>
                        <a:pt x="104156" y="30417"/>
                        <a:pt x="132236" y="48115"/>
                      </a:cubicBezTo>
                      <a:cubicBezTo>
                        <a:pt x="174356" y="74662"/>
                        <a:pt x="198447" y="93465"/>
                        <a:pt x="260829" y="126362"/>
                      </a:cubicBezTo>
                      <a:cubicBezTo>
                        <a:pt x="302417" y="148293"/>
                        <a:pt x="327348" y="158529"/>
                        <a:pt x="335622" y="157070"/>
                      </a:cubicBezTo>
                      <a:cubicBezTo>
                        <a:pt x="249959" y="161869"/>
                        <a:pt x="156584" y="140869"/>
                        <a:pt x="55498" y="94067"/>
                      </a:cubicBezTo>
                      <a:cubicBezTo>
                        <a:pt x="16818" y="72189"/>
                        <a:pt x="0" y="43333"/>
                        <a:pt x="5043" y="7500"/>
                      </a:cubicBezTo>
                      <a:lnTo>
                        <a:pt x="8886" y="0"/>
                      </a:lnTo>
                      <a:close/>
                    </a:path>
                  </a:pathLst>
                </a:custGeom>
                <a:solidFill>
                  <a:srgbClr val="4F9539"/>
                </a:solidFill>
              </p:spPr>
            </p:sp>
            <p:sp>
              <p:nvSpPr>
                <p:cNvPr id="29" name="Freeform: Shape 28">
                  <a:extLst>
                    <a:ext uri="{716D66D5-2587-4B3F-84FA-2E8FB76A8B6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98CDFB-343F-45F0-993C-BFDAEF082B8E}"/>
                    </a:ext>
                  </a:extLst>
                </p:cNvPr>
                <p:cNvSpPr/>
                <p:nvPr/>
              </p:nvSpPr>
              <p:spPr>
                <a:xfrm>
                  <a:off x="770054" y="879102"/>
                  <a:ext cx="273226" cy="349899"/>
                </a:xfrm>
                <a:custGeom>
                  <a:avLst/>
                  <a:gdLst/>
                  <a:ahLst/>
                  <a:cxnLst/>
                  <a:rect l="0" t="0" r="r" b="b"/>
                  <a:pathLst>
                    <a:path w="273226" h="349899">
                      <a:moveTo>
                        <a:pt x="34315" y="0"/>
                      </a:moveTo>
                      <a:cubicBezTo>
                        <a:pt x="80722" y="46197"/>
                        <a:pt x="112964" y="86456"/>
                        <a:pt x="131043" y="120777"/>
                      </a:cubicBezTo>
                      <a:cubicBezTo>
                        <a:pt x="158161" y="172258"/>
                        <a:pt x="171557" y="205366"/>
                        <a:pt x="215471" y="275114"/>
                      </a:cubicBezTo>
                      <a:cubicBezTo>
                        <a:pt x="244747" y="321612"/>
                        <a:pt x="263999" y="346541"/>
                        <a:pt x="273226" y="349899"/>
                      </a:cubicBezTo>
                      <a:cubicBezTo>
                        <a:pt x="183721" y="304700"/>
                        <a:pt x="101487" y="228882"/>
                        <a:pt x="26524" y="122444"/>
                      </a:cubicBezTo>
                      <a:cubicBezTo>
                        <a:pt x="161" y="77699"/>
                        <a:pt x="0" y="38666"/>
                        <a:pt x="26042" y="5346"/>
                      </a:cubicBezTo>
                      <a:lnTo>
                        <a:pt x="34315" y="0"/>
                      </a:lnTo>
                      <a:close/>
                    </a:path>
                  </a:pathLst>
                </a:custGeom>
                <a:solidFill>
                  <a:srgbClr val="4F9539"/>
                </a:solidFill>
              </p:spPr>
            </p:sp>
            <p:sp>
              <p:nvSpPr>
                <p:cNvPr id="30" name="Freeform: Shape 29">
                  <a:extLst>
                    <a:ext uri="{52F01FF6-4C36-417D-9046-A60AD9F123A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80BF40-5BC0-4B57-95B5-F73ADBE65B7B}"/>
                    </a:ext>
                  </a:extLst>
                </p:cNvPr>
                <p:cNvSpPr/>
                <p:nvPr/>
              </p:nvSpPr>
              <p:spPr>
                <a:xfrm>
                  <a:off x="694432" y="626011"/>
                  <a:ext cx="261519" cy="274687"/>
                </a:xfrm>
                <a:custGeom>
                  <a:avLst/>
                  <a:gdLst/>
                  <a:ahLst/>
                  <a:cxnLst/>
                  <a:rect l="0" t="0" r="r" b="b"/>
                  <a:pathLst>
                    <a:path w="261520" h="274688">
                      <a:moveTo>
                        <a:pt x="261520" y="0"/>
                      </a:moveTo>
                      <a:cubicBezTo>
                        <a:pt x="242685" y="929"/>
                        <a:pt x="222408" y="15393"/>
                        <a:pt x="200687" y="43392"/>
                      </a:cubicBezTo>
                      <a:cubicBezTo>
                        <a:pt x="128930" y="99704"/>
                        <a:pt x="91521" y="129915"/>
                        <a:pt x="88460" y="134027"/>
                      </a:cubicBezTo>
                      <a:cubicBezTo>
                        <a:pt x="83870" y="140195"/>
                        <a:pt x="0" y="216189"/>
                        <a:pt x="44336" y="248811"/>
                      </a:cubicBezTo>
                      <a:cubicBezTo>
                        <a:pt x="64732" y="274688"/>
                        <a:pt x="89639" y="266559"/>
                        <a:pt x="119055" y="224424"/>
                      </a:cubicBezTo>
                      <a:cubicBezTo>
                        <a:pt x="143930" y="186753"/>
                        <a:pt x="159915" y="160253"/>
                        <a:pt x="167013" y="144923"/>
                      </a:cubicBezTo>
                      <a:cubicBezTo>
                        <a:pt x="177659" y="121928"/>
                        <a:pt x="218766" y="52668"/>
                        <a:pt x="229054" y="37943"/>
                      </a:cubicBezTo>
                      <a:cubicBezTo>
                        <a:pt x="235913" y="28126"/>
                        <a:pt x="246734" y="15479"/>
                        <a:pt x="261520" y="0"/>
                      </a:cubicBezTo>
                      <a:close/>
                    </a:path>
                  </a:pathLst>
                </a:custGeom>
                <a:solidFill>
                  <a:srgbClr val="8FC55D"/>
                </a:solidFill>
              </p:spPr>
            </p:sp>
            <p:sp>
              <p:nvSpPr>
                <p:cNvPr id="31" name="Freeform: Shape 30">
                  <a:extLst>
                    <a:ext uri="{7C69621D-F6F6-42FB-9243-D5E39529C7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FA27CB-A8B7-42B3-AF7E-40BEB73AE09F}"/>
                    </a:ext>
                  </a:extLst>
                </p:cNvPr>
                <p:cNvSpPr/>
                <p:nvPr/>
              </p:nvSpPr>
              <p:spPr>
                <a:xfrm>
                  <a:off x="999042" y="1076265"/>
                  <a:ext cx="258629" cy="103109"/>
                </a:xfrm>
                <a:custGeom>
                  <a:avLst/>
                  <a:gdLst/>
                  <a:ahLst/>
                  <a:cxnLst/>
                  <a:rect l="0" t="0" r="r" b="b"/>
                  <a:pathLst>
                    <a:path w="258630" h="103110">
                      <a:moveTo>
                        <a:pt x="258630" y="7476"/>
                      </a:moveTo>
                      <a:cubicBezTo>
                        <a:pt x="246274" y="0"/>
                        <a:pt x="227205" y="499"/>
                        <a:pt x="201423" y="8974"/>
                      </a:cubicBezTo>
                      <a:cubicBezTo>
                        <a:pt x="131746" y="13997"/>
                        <a:pt x="95056" y="17158"/>
                        <a:pt x="91352" y="18458"/>
                      </a:cubicBezTo>
                      <a:cubicBezTo>
                        <a:pt x="85796" y="20408"/>
                        <a:pt x="0" y="32741"/>
                        <a:pt x="14179" y="72441"/>
                      </a:cubicBezTo>
                      <a:cubicBezTo>
                        <a:pt x="16047" y="97605"/>
                        <a:pt x="35342" y="103110"/>
                        <a:pt x="72064" y="88956"/>
                      </a:cubicBezTo>
                      <a:cubicBezTo>
                        <a:pt x="103990" y="75691"/>
                        <a:pt x="125489" y="65711"/>
                        <a:pt x="136561" y="59017"/>
                      </a:cubicBezTo>
                      <a:cubicBezTo>
                        <a:pt x="153168" y="48976"/>
                        <a:pt x="208929" y="22607"/>
                        <a:pt x="221767" y="17663"/>
                      </a:cubicBezTo>
                      <a:cubicBezTo>
                        <a:pt x="230326" y="14367"/>
                        <a:pt x="242614" y="10972"/>
                        <a:pt x="258630" y="7476"/>
                      </a:cubicBezTo>
                      <a:close/>
                    </a:path>
                  </a:pathLst>
                </a:custGeom>
                <a:solidFill>
                  <a:srgbClr val="8FC55D"/>
                </a:solidFill>
              </p:spPr>
            </p:sp>
          </p:grpSp>
          <p:sp>
            <p:nvSpPr>
              <p:cNvPr id="32" name="Freeform: Shape 31">
                <a:extLst>
                  <a:ext uri="{FC3AF056-40B1-4385-B03F-06709CA029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C37115-20C0-4CC5-ADCD-FD99C0CC6290}"/>
                  </a:ext>
                </a:extLst>
              </p:cNvPr>
              <p:cNvSpPr/>
              <p:nvPr/>
            </p:nvSpPr>
            <p:spPr>
              <a:xfrm>
                <a:off x="171405" y="976812"/>
                <a:ext cx="374832" cy="237101"/>
              </a:xfrm>
              <a:custGeom>
                <a:avLst/>
                <a:gdLst/>
                <a:ahLst/>
                <a:cxnLst/>
                <a:rect l="0" t="0" r="r" b="b"/>
                <a:pathLst>
                  <a:path w="374832" h="237102">
                    <a:moveTo>
                      <a:pt x="0" y="237102"/>
                    </a:moveTo>
                    <a:cubicBezTo>
                      <a:pt x="137325" y="91358"/>
                      <a:pt x="262269" y="12324"/>
                      <a:pt x="374832" y="0"/>
                    </a:cubicBezTo>
                    <a:cubicBezTo>
                      <a:pt x="312229" y="90026"/>
                      <a:pt x="187285" y="169060"/>
                      <a:pt x="0" y="237102"/>
                    </a:cubicBezTo>
                    <a:close/>
                  </a:path>
                </a:pathLst>
              </a:custGeom>
              <a:solidFill>
                <a:srgbClr val="BDE37A"/>
              </a:solidFill>
            </p:spPr>
          </p:sp>
          <p:sp>
            <p:nvSpPr>
              <p:cNvPr id="33" name="Freeform: Shape 32">
                <a:extLst>
                  <a:ext uri="{DBA3E36F-1DD1-4684-AA3B-B967E16920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6F9D93-00EB-400A-B3FE-7744C6B038FA}"/>
                  </a:ext>
                </a:extLst>
              </p:cNvPr>
              <p:cNvSpPr/>
              <p:nvPr/>
            </p:nvSpPr>
            <p:spPr>
              <a:xfrm>
                <a:off x="149782" y="938230"/>
                <a:ext cx="372914" cy="133592"/>
              </a:xfrm>
              <a:custGeom>
                <a:avLst/>
                <a:gdLst/>
                <a:ahLst/>
                <a:cxnLst/>
                <a:rect l="0" t="0" r="r" b="b"/>
                <a:pathLst>
                  <a:path w="372914" h="133592">
                    <a:moveTo>
                      <a:pt x="0" y="128743"/>
                    </a:moveTo>
                    <a:cubicBezTo>
                      <a:pt x="147503" y="32503"/>
                      <a:pt x="271808" y="0"/>
                      <a:pt x="372914" y="31235"/>
                    </a:cubicBezTo>
                    <a:cubicBezTo>
                      <a:pt x="288037" y="101090"/>
                      <a:pt x="163732" y="133592"/>
                      <a:pt x="0" y="128743"/>
                    </a:cubicBezTo>
                    <a:close/>
                  </a:path>
                </a:pathLst>
              </a:custGeom>
              <a:solidFill>
                <a:srgbClr val="317C25"/>
              </a:solidFill>
            </p:spPr>
          </p:sp>
          <p:sp>
            <p:nvSpPr>
              <p:cNvPr id="34" name="Freeform: Shape 33">
                <a:extLst>
                  <a:ext uri="{FB5D38CB-2316-4706-889F-7727EB994B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C776AF-D007-47F8-9843-2DE642845F0B}"/>
                  </a:ext>
                </a:extLst>
              </p:cNvPr>
              <p:cNvSpPr/>
              <p:nvPr/>
            </p:nvSpPr>
            <p:spPr>
              <a:xfrm>
                <a:off x="310939" y="1270517"/>
                <a:ext cx="148788" cy="513914"/>
              </a:xfrm>
              <a:custGeom>
                <a:avLst/>
                <a:gdLst/>
                <a:ahLst/>
                <a:cxnLst/>
                <a:rect l="0" t="0" r="r" b="b"/>
                <a:pathLst>
                  <a:path w="148788" h="513915">
                    <a:moveTo>
                      <a:pt x="92332" y="513915"/>
                    </a:moveTo>
                    <a:cubicBezTo>
                      <a:pt x="74797" y="442218"/>
                      <a:pt x="61563" y="391593"/>
                      <a:pt x="52630" y="362038"/>
                    </a:cubicBezTo>
                    <a:cubicBezTo>
                      <a:pt x="7153" y="211592"/>
                      <a:pt x="0" y="99036"/>
                      <a:pt x="59519" y="0"/>
                    </a:cubicBezTo>
                    <a:cubicBezTo>
                      <a:pt x="137850" y="97445"/>
                      <a:pt x="148788" y="268750"/>
                      <a:pt x="92332" y="513915"/>
                    </a:cubicBezTo>
                    <a:close/>
                  </a:path>
                </a:pathLst>
              </a:custGeom>
              <a:solidFill>
                <a:srgbClr val="BDE37A"/>
              </a:solidFill>
            </p:spPr>
          </p:sp>
          <p:sp>
            <p:nvSpPr>
              <p:cNvPr id="35" name="Freeform: Shape 34">
                <a:extLst>
                  <a:ext uri="{B3F45211-4302-4E40-8332-997C7BCCBA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96D847-A38B-49FC-94B6-1B82895BC057}"/>
                  </a:ext>
                </a:extLst>
              </p:cNvPr>
              <p:cNvSpPr/>
              <p:nvPr/>
            </p:nvSpPr>
            <p:spPr>
              <a:xfrm>
                <a:off x="464933" y="1584450"/>
                <a:ext cx="118245" cy="318276"/>
              </a:xfrm>
              <a:custGeom>
                <a:avLst/>
                <a:gdLst/>
                <a:ahLst/>
                <a:cxnLst/>
                <a:rect l="0" t="0" r="r" b="b"/>
                <a:pathLst>
                  <a:path w="118246" h="318276">
                    <a:moveTo>
                      <a:pt x="118246" y="318276"/>
                    </a:moveTo>
                    <a:cubicBezTo>
                      <a:pt x="96819" y="275754"/>
                      <a:pt x="81153" y="245852"/>
                      <a:pt x="71249" y="228571"/>
                    </a:cubicBezTo>
                    <a:cubicBezTo>
                      <a:pt x="20830" y="140602"/>
                      <a:pt x="0" y="70890"/>
                      <a:pt x="23040" y="0"/>
                    </a:cubicBezTo>
                    <a:cubicBezTo>
                      <a:pt x="86420" y="49885"/>
                      <a:pt x="118155" y="155977"/>
                      <a:pt x="118246" y="318276"/>
                    </a:cubicBezTo>
                    <a:close/>
                  </a:path>
                </a:pathLst>
              </a:custGeom>
              <a:solidFill>
                <a:srgbClr val="8FC55D"/>
              </a:solidFill>
            </p:spPr>
          </p:sp>
          <p:sp>
            <p:nvSpPr>
              <p:cNvPr id="36" name="Freeform: Shape 35">
                <a:extLst>
                  <a:ext uri="{8F1DFF59-0E2D-490A-B413-A73E562BB4C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6649B0-64AF-494D-8015-EAAA4FD9148E}"/>
                  </a:ext>
                </a:extLst>
              </p:cNvPr>
              <p:cNvSpPr/>
              <p:nvPr/>
            </p:nvSpPr>
            <p:spPr>
              <a:xfrm>
                <a:off x="1697" y="1324833"/>
                <a:ext cx="305913" cy="177977"/>
              </a:xfrm>
              <a:custGeom>
                <a:avLst/>
                <a:gdLst/>
                <a:ahLst/>
                <a:cxnLst/>
                <a:rect l="0" t="0" r="r" b="b"/>
                <a:pathLst>
                  <a:path w="305913" h="177977">
                    <a:moveTo>
                      <a:pt x="0" y="177977"/>
                    </a:moveTo>
                    <a:cubicBezTo>
                      <a:pt x="108799" y="57752"/>
                      <a:pt x="210770" y="0"/>
                      <a:pt x="305913" y="4720"/>
                    </a:cubicBezTo>
                    <a:cubicBezTo>
                      <a:pt x="246370" y="86876"/>
                      <a:pt x="144399" y="144628"/>
                      <a:pt x="0" y="177977"/>
                    </a:cubicBezTo>
                    <a:close/>
                  </a:path>
                </a:pathLst>
              </a:custGeom>
              <a:solidFill>
                <a:srgbClr val="317C25"/>
              </a:solidFill>
            </p:spPr>
          </p:sp>
          <p:sp>
            <p:nvSpPr>
              <p:cNvPr id="37" name="Freeform: Shape 36">
                <a:extLst>
                  <a:ext uri="{0FA60092-1211-4151-8BCF-0DA0E1C8F3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38FDF3-2325-4226-95C2-BB7BBE1899EA}"/>
                  </a:ext>
                </a:extLst>
              </p:cNvPr>
              <p:cNvSpPr/>
              <p:nvPr/>
            </p:nvSpPr>
            <p:spPr>
              <a:xfrm>
                <a:off x="235877" y="1314013"/>
                <a:ext cx="96182" cy="231547"/>
              </a:xfrm>
              <a:custGeom>
                <a:avLst/>
                <a:gdLst/>
                <a:ahLst/>
                <a:cxnLst/>
                <a:rect l="0" t="0" r="r" b="b"/>
                <a:pathLst>
                  <a:path w="96183" h="231548">
                    <a:moveTo>
                      <a:pt x="96183" y="1489"/>
                    </a:moveTo>
                    <a:cubicBezTo>
                      <a:pt x="90445" y="38101"/>
                      <a:pt x="82392" y="66566"/>
                      <a:pt x="72023" y="86885"/>
                    </a:cubicBezTo>
                    <a:cubicBezTo>
                      <a:pt x="56471" y="117362"/>
                      <a:pt x="44962" y="135265"/>
                      <a:pt x="26562" y="179568"/>
                    </a:cubicBezTo>
                    <a:cubicBezTo>
                      <a:pt x="14296" y="209103"/>
                      <a:pt x="9044" y="226430"/>
                      <a:pt x="10806" y="231548"/>
                    </a:cubicBezTo>
                    <a:cubicBezTo>
                      <a:pt x="0" y="177219"/>
                      <a:pt x="7157" y="114584"/>
                      <a:pt x="32276" y="43641"/>
                    </a:cubicBezTo>
                    <a:cubicBezTo>
                      <a:pt x="44754" y="15979"/>
                      <a:pt x="64142" y="1432"/>
                      <a:pt x="90440" y="0"/>
                    </a:cubicBezTo>
                    <a:lnTo>
                      <a:pt x="96183" y="1489"/>
                    </a:lnTo>
                    <a:close/>
                  </a:path>
                </a:pathLst>
              </a:custGeom>
              <a:solidFill>
                <a:srgbClr val="BDE37A"/>
              </a:solidFill>
            </p:spPr>
          </p:sp>
          <p:sp>
            <p:nvSpPr>
              <p:cNvPr id="38" name="Freeform: Shape 37">
                <a:extLst>
                  <a:ext uri="{0605007B-46CD-463D-B259-E1A32659DB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05B40D-6CC4-4D33-937B-800E51B58B2A}"/>
                  </a:ext>
                </a:extLst>
              </p:cNvPr>
              <p:cNvSpPr/>
              <p:nvPr/>
            </p:nvSpPr>
            <p:spPr>
              <a:xfrm>
                <a:off x="31036" y="1233586"/>
                <a:ext cx="341039" cy="82834"/>
              </a:xfrm>
              <a:custGeom>
                <a:avLst/>
                <a:gdLst/>
                <a:ahLst/>
                <a:cxnLst/>
                <a:rect l="0" t="0" r="r" b="b"/>
                <a:pathLst>
                  <a:path w="341039" h="82834">
                    <a:moveTo>
                      <a:pt x="0" y="10986"/>
                    </a:moveTo>
                    <a:cubicBezTo>
                      <a:pt x="25940" y="20869"/>
                      <a:pt x="50488" y="22202"/>
                      <a:pt x="73642" y="14983"/>
                    </a:cubicBezTo>
                    <a:cubicBezTo>
                      <a:pt x="108373" y="4154"/>
                      <a:pt x="239702" y="0"/>
                      <a:pt x="260620" y="1981"/>
                    </a:cubicBezTo>
                    <a:cubicBezTo>
                      <a:pt x="274565" y="3302"/>
                      <a:pt x="301371" y="3671"/>
                      <a:pt x="341039" y="3090"/>
                    </a:cubicBezTo>
                    <a:cubicBezTo>
                      <a:pt x="308309" y="52093"/>
                      <a:pt x="249211" y="78675"/>
                      <a:pt x="163746" y="82834"/>
                    </a:cubicBezTo>
                    <a:cubicBezTo>
                      <a:pt x="108185" y="75410"/>
                      <a:pt x="53602" y="51461"/>
                      <a:pt x="0" y="10986"/>
                    </a:cubicBezTo>
                    <a:close/>
                  </a:path>
                </a:pathLst>
              </a:custGeom>
              <a:solidFill>
                <a:srgbClr val="BDE37A"/>
              </a:solidFill>
            </p:spPr>
          </p:sp>
        </p:grpSp>
        <p:grpSp>
          <p:nvGrpSpPr>
            <p:cNvPr id="39" name="Group 38">
              <a:extLst>
                <a:ext uri="{14274D7F-D856-4119-84C1-290DBC8F47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A9088F-6F85-40CB-BA82-7FBF31D2D0AB}"/>
                </a:ext>
              </a:extLst>
            </p:cNvPr>
            <p:cNvGrpSpPr/>
            <p:nvPr/>
          </p:nvGrpSpPr>
          <p:grpSpPr>
            <a:xfrm>
              <a:off x="8350831" y="-418758"/>
              <a:ext cx="889650" cy="1649325"/>
              <a:chOff x="770628" y="797760"/>
              <a:chExt cx="889650" cy="1649325"/>
            </a:xfrm>
            <a:noFill/>
          </p:grpSpPr>
          <p:sp>
            <p:nvSpPr>
              <p:cNvPr id="40" name="Freeform: Shape 39">
                <a:extLst>
                  <a:ext uri="{F90F4042-B8FA-4115-A763-27F531754A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CE0558-44A2-4890-8F31-BE6E788906FB}"/>
                  </a:ext>
                </a:extLst>
              </p:cNvPr>
              <p:cNvSpPr/>
              <p:nvPr/>
            </p:nvSpPr>
            <p:spPr>
              <a:xfrm>
                <a:off x="1221280" y="797760"/>
                <a:ext cx="296362" cy="1145672"/>
              </a:xfrm>
              <a:custGeom>
                <a:avLst/>
                <a:gdLst/>
                <a:ahLst/>
                <a:cxnLst/>
                <a:rect l="0" t="0" r="r" b="b"/>
                <a:pathLst>
                  <a:path w="296362" h="1145673">
                    <a:moveTo>
                      <a:pt x="264224" y="0"/>
                    </a:moveTo>
                    <a:cubicBezTo>
                      <a:pt x="269126" y="197412"/>
                      <a:pt x="266641" y="354365"/>
                      <a:pt x="256771" y="470860"/>
                    </a:cubicBezTo>
                    <a:cubicBezTo>
                      <a:pt x="246900" y="587354"/>
                      <a:pt x="225580" y="772635"/>
                      <a:pt x="192810" y="1026702"/>
                    </a:cubicBezTo>
                    <a:lnTo>
                      <a:pt x="183721" y="1145673"/>
                    </a:lnTo>
                    <a:moveTo>
                      <a:pt x="194121" y="1013695"/>
                    </a:moveTo>
                    <a:cubicBezTo>
                      <a:pt x="182254" y="1048751"/>
                      <a:pt x="165720" y="1070931"/>
                      <a:pt x="144522" y="1080236"/>
                    </a:cubicBezTo>
                    <a:moveTo>
                      <a:pt x="192142" y="1027179"/>
                    </a:moveTo>
                    <a:cubicBezTo>
                      <a:pt x="201909" y="1043434"/>
                      <a:pt x="212161" y="1060497"/>
                      <a:pt x="222899" y="1078367"/>
                    </a:cubicBezTo>
                    <a:moveTo>
                      <a:pt x="235685" y="663174"/>
                    </a:moveTo>
                    <a:cubicBezTo>
                      <a:pt x="233388" y="755601"/>
                      <a:pt x="253614" y="818005"/>
                      <a:pt x="296362" y="850387"/>
                    </a:cubicBezTo>
                    <a:moveTo>
                      <a:pt x="237081" y="649568"/>
                    </a:moveTo>
                    <a:cubicBezTo>
                      <a:pt x="222643" y="700779"/>
                      <a:pt x="196759" y="735541"/>
                      <a:pt x="159430" y="753854"/>
                    </a:cubicBezTo>
                    <a:moveTo>
                      <a:pt x="35131" y="774835"/>
                    </a:moveTo>
                    <a:lnTo>
                      <a:pt x="0" y="807311"/>
                    </a:lnTo>
                  </a:path>
                </a:pathLst>
              </a:custGeom>
              <a:grpFill/>
              <a:ln>
                <a:solidFill>
                  <a:srgbClr val="41832D"/>
                </a:solidFill>
                <a:prstDash val="solid"/>
              </a:ln>
            </p:spPr>
          </p:sp>
          <p:sp>
            <p:nvSpPr>
              <p:cNvPr id="41" name="Freeform: Shape 40">
                <a:extLst>
                  <a:ext uri="{834D38BA-E6D1-43E9-A3D1-345642426D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6E51C4-250E-46CB-B929-11625F52CCDB}"/>
                  </a:ext>
                </a:extLst>
              </p:cNvPr>
              <p:cNvSpPr/>
              <p:nvPr/>
            </p:nvSpPr>
            <p:spPr>
              <a:xfrm>
                <a:off x="1266197" y="1173551"/>
                <a:ext cx="153244" cy="416908"/>
              </a:xfrm>
              <a:custGeom>
                <a:avLst/>
                <a:gdLst/>
                <a:ahLst/>
                <a:cxnLst/>
                <a:rect l="0" t="0" r="r" b="b"/>
                <a:pathLst>
                  <a:path w="153244" h="416908">
                    <a:moveTo>
                      <a:pt x="76793" y="0"/>
                    </a:moveTo>
                    <a:cubicBezTo>
                      <a:pt x="76089" y="89371"/>
                      <a:pt x="81075" y="150760"/>
                      <a:pt x="91751" y="184168"/>
                    </a:cubicBezTo>
                    <a:cubicBezTo>
                      <a:pt x="107764" y="234279"/>
                      <a:pt x="153244" y="415398"/>
                      <a:pt x="79964" y="396446"/>
                    </a:cubicBezTo>
                    <a:cubicBezTo>
                      <a:pt x="44583" y="416908"/>
                      <a:pt x="21515" y="398352"/>
                      <a:pt x="10757" y="340776"/>
                    </a:cubicBezTo>
                    <a:cubicBezTo>
                      <a:pt x="0" y="283200"/>
                      <a:pt x="22012" y="169608"/>
                      <a:pt x="76793" y="0"/>
                    </a:cubicBezTo>
                    <a:close/>
                  </a:path>
                </a:pathLst>
              </a:custGeom>
              <a:solidFill>
                <a:srgbClr val="8FC55D"/>
              </a:solidFill>
            </p:spPr>
          </p:sp>
          <p:sp>
            <p:nvSpPr>
              <p:cNvPr id="42" name="Freeform: Shape 41">
                <a:extLst>
                  <a:ext uri="{5445CE36-8EAF-4E30-A0E3-EDEDC9AE3E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50DF2C-E2AC-494A-BDCC-29EDAA422AA9}"/>
                  </a:ext>
                </a:extLst>
              </p:cNvPr>
              <p:cNvSpPr/>
              <p:nvPr/>
            </p:nvSpPr>
            <p:spPr>
              <a:xfrm>
                <a:off x="923507" y="1439002"/>
                <a:ext cx="372427" cy="146203"/>
              </a:xfrm>
              <a:custGeom>
                <a:avLst/>
                <a:gdLst/>
                <a:ahLst/>
                <a:cxnLst/>
                <a:rect l="0" t="0" r="r" b="b"/>
                <a:pathLst>
                  <a:path w="372427" h="146203">
                    <a:moveTo>
                      <a:pt x="372427" y="125406"/>
                    </a:moveTo>
                    <a:cubicBezTo>
                      <a:pt x="347235" y="80685"/>
                      <a:pt x="297165" y="53846"/>
                      <a:pt x="222219" y="44887"/>
                    </a:cubicBezTo>
                    <a:cubicBezTo>
                      <a:pt x="109800" y="31449"/>
                      <a:pt x="28061" y="19234"/>
                      <a:pt x="9859" y="6758"/>
                    </a:cubicBezTo>
                    <a:cubicBezTo>
                      <a:pt x="0" y="0"/>
                      <a:pt x="79954" y="77755"/>
                      <a:pt x="266294" y="136129"/>
                    </a:cubicBezTo>
                    <a:cubicBezTo>
                      <a:pt x="298453" y="146203"/>
                      <a:pt x="333831" y="142629"/>
                      <a:pt x="372427" y="125406"/>
                    </a:cubicBezTo>
                    <a:close/>
                  </a:path>
                </a:pathLst>
              </a:custGeom>
              <a:solidFill>
                <a:srgbClr val="4F9539"/>
              </a:solidFill>
            </p:spPr>
          </p:sp>
          <p:sp>
            <p:nvSpPr>
              <p:cNvPr id="43" name="Freeform: Shape 42">
                <a:extLst>
                  <a:ext uri="{04C5699F-8D5B-4B34-B7A8-FFE61B0D4CC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55A1364-FD11-4255-8BB6-E9ACF1DE3F9D}"/>
                  </a:ext>
                </a:extLst>
              </p:cNvPr>
              <p:cNvSpPr/>
              <p:nvPr/>
            </p:nvSpPr>
            <p:spPr>
              <a:xfrm>
                <a:off x="770628" y="1572145"/>
                <a:ext cx="460999" cy="159183"/>
              </a:xfrm>
              <a:custGeom>
                <a:avLst/>
                <a:gdLst/>
                <a:ahLst/>
                <a:cxnLst/>
                <a:rect l="0" t="0" r="r" b="b"/>
                <a:pathLst>
                  <a:path w="460999" h="159183">
                    <a:moveTo>
                      <a:pt x="460999" y="21017"/>
                    </a:moveTo>
                    <a:cubicBezTo>
                      <a:pt x="434196" y="3127"/>
                      <a:pt x="395613" y="0"/>
                      <a:pt x="345250" y="11636"/>
                    </a:cubicBezTo>
                    <a:cubicBezTo>
                      <a:pt x="269705" y="29091"/>
                      <a:pt x="231941" y="64543"/>
                      <a:pt x="222907" y="69971"/>
                    </a:cubicBezTo>
                    <a:cubicBezTo>
                      <a:pt x="213874" y="75399"/>
                      <a:pt x="136588" y="125743"/>
                      <a:pt x="103714" y="122756"/>
                    </a:cubicBezTo>
                    <a:cubicBezTo>
                      <a:pt x="70840" y="119769"/>
                      <a:pt x="62077" y="121014"/>
                      <a:pt x="31038" y="115177"/>
                    </a:cubicBezTo>
                    <a:cubicBezTo>
                      <a:pt x="0" y="109340"/>
                      <a:pt x="119639" y="159183"/>
                      <a:pt x="254666" y="144995"/>
                    </a:cubicBezTo>
                    <a:cubicBezTo>
                      <a:pt x="344684" y="135536"/>
                      <a:pt x="413462" y="94210"/>
                      <a:pt x="460999" y="21017"/>
                    </a:cubicBezTo>
                    <a:close/>
                  </a:path>
                </a:pathLst>
              </a:custGeom>
              <a:solidFill>
                <a:srgbClr val="8FC55D"/>
              </a:solidFill>
            </p:spPr>
          </p:sp>
          <p:sp>
            <p:nvSpPr>
              <p:cNvPr id="44" name="Freeform: Shape 43">
                <a:extLst>
                  <a:ext uri="{65BBB911-E4F5-4A6A-B705-EBC97E8306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B930B0-7589-4E05-A771-0162B656989F}"/>
                  </a:ext>
                </a:extLst>
              </p:cNvPr>
              <p:cNvSpPr/>
              <p:nvPr/>
            </p:nvSpPr>
            <p:spPr>
              <a:xfrm>
                <a:off x="1494848" y="1344917"/>
                <a:ext cx="144077" cy="323924"/>
              </a:xfrm>
              <a:custGeom>
                <a:avLst/>
                <a:gdLst/>
                <a:ahLst/>
                <a:cxnLst/>
                <a:rect l="0" t="0" r="r" b="b"/>
                <a:pathLst>
                  <a:path w="144078" h="323924">
                    <a:moveTo>
                      <a:pt x="17424" y="0"/>
                    </a:moveTo>
                    <a:cubicBezTo>
                      <a:pt x="36772" y="69995"/>
                      <a:pt x="52898" y="119255"/>
                      <a:pt x="65800" y="147778"/>
                    </a:cubicBezTo>
                    <a:cubicBezTo>
                      <a:pt x="85154" y="190562"/>
                      <a:pt x="144078" y="294331"/>
                      <a:pt x="82701" y="307181"/>
                    </a:cubicBezTo>
                    <a:cubicBezTo>
                      <a:pt x="64053" y="323924"/>
                      <a:pt x="45162" y="313321"/>
                      <a:pt x="26029" y="275371"/>
                    </a:cubicBezTo>
                    <a:cubicBezTo>
                      <a:pt x="6897" y="237421"/>
                      <a:pt x="0" y="177403"/>
                      <a:pt x="5340" y="95317"/>
                    </a:cubicBezTo>
                    <a:lnTo>
                      <a:pt x="17424" y="0"/>
                    </a:lnTo>
                    <a:close/>
                  </a:path>
                </a:pathLst>
              </a:custGeom>
              <a:solidFill>
                <a:srgbClr val="BDE37A"/>
              </a:solidFill>
            </p:spPr>
          </p:sp>
          <p:sp>
            <p:nvSpPr>
              <p:cNvPr id="45" name="Freeform: Shape 44">
                <a:extLst>
                  <a:ext uri="{CDBE4042-48B1-4681-BE09-1A0F8F7CDD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1191EE-B948-4DB1-874E-3F26163E65CB}"/>
                  </a:ext>
                </a:extLst>
              </p:cNvPr>
              <p:cNvSpPr/>
              <p:nvPr/>
            </p:nvSpPr>
            <p:spPr>
              <a:xfrm>
                <a:off x="987374" y="1683317"/>
                <a:ext cx="454930" cy="111744"/>
              </a:xfrm>
              <a:custGeom>
                <a:avLst/>
                <a:gdLst/>
                <a:ahLst/>
                <a:cxnLst/>
                <a:rect l="0" t="0" r="r" b="b"/>
                <a:pathLst>
                  <a:path w="454931" h="111745">
                    <a:moveTo>
                      <a:pt x="363247" y="64660"/>
                    </a:moveTo>
                    <a:cubicBezTo>
                      <a:pt x="414405" y="38734"/>
                      <a:pt x="454931" y="0"/>
                      <a:pt x="366616" y="3774"/>
                    </a:cubicBezTo>
                    <a:cubicBezTo>
                      <a:pt x="333768" y="9135"/>
                      <a:pt x="292673" y="22491"/>
                      <a:pt x="243329" y="43840"/>
                    </a:cubicBezTo>
                    <a:cubicBezTo>
                      <a:pt x="169313" y="75863"/>
                      <a:pt x="19380" y="111745"/>
                      <a:pt x="0" y="103813"/>
                    </a:cubicBezTo>
                    <a:cubicBezTo>
                      <a:pt x="125604" y="108506"/>
                      <a:pt x="205711" y="107213"/>
                      <a:pt x="240321" y="99933"/>
                    </a:cubicBezTo>
                    <a:cubicBezTo>
                      <a:pt x="292237" y="89012"/>
                      <a:pt x="336950" y="77374"/>
                      <a:pt x="363247" y="64660"/>
                    </a:cubicBezTo>
                    <a:close/>
                  </a:path>
                </a:pathLst>
              </a:custGeom>
              <a:solidFill>
                <a:srgbClr val="4F9539"/>
              </a:solidFill>
            </p:spPr>
          </p:sp>
          <p:sp>
            <p:nvSpPr>
              <p:cNvPr id="46" name="Freeform: Shape 45">
                <a:extLst>
                  <a:ext uri="{1455C71B-BCEB-4BAC-8401-5434C82741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33F151-B6C0-4D5F-9B29-44E53BCD2B4A}"/>
                  </a:ext>
                </a:extLst>
              </p:cNvPr>
              <p:cNvSpPr/>
              <p:nvPr/>
            </p:nvSpPr>
            <p:spPr>
              <a:xfrm>
                <a:off x="1117283" y="1627084"/>
                <a:ext cx="452921" cy="84094"/>
              </a:xfrm>
              <a:custGeom>
                <a:avLst/>
                <a:gdLst/>
                <a:ahLst/>
                <a:cxnLst/>
                <a:rect l="0" t="0" r="r" b="b"/>
                <a:pathLst>
                  <a:path w="452921" h="84094">
                    <a:moveTo>
                      <a:pt x="373628" y="814"/>
                    </a:moveTo>
                    <a:cubicBezTo>
                      <a:pt x="427707" y="0"/>
                      <a:pt x="452002" y="10161"/>
                      <a:pt x="446512" y="31296"/>
                    </a:cubicBezTo>
                    <a:cubicBezTo>
                      <a:pt x="452921" y="49759"/>
                      <a:pt x="430515" y="63222"/>
                      <a:pt x="379294" y="71684"/>
                    </a:cubicBezTo>
                    <a:cubicBezTo>
                      <a:pt x="328072" y="80147"/>
                      <a:pt x="249457" y="84094"/>
                      <a:pt x="143447" y="83527"/>
                    </a:cubicBezTo>
                    <a:cubicBezTo>
                      <a:pt x="68138" y="75076"/>
                      <a:pt x="20323" y="73277"/>
                      <a:pt x="0" y="78130"/>
                    </a:cubicBezTo>
                    <a:cubicBezTo>
                      <a:pt x="98393" y="49607"/>
                      <a:pt x="164198" y="31660"/>
                      <a:pt x="197416" y="24290"/>
                    </a:cubicBezTo>
                    <a:cubicBezTo>
                      <a:pt x="230635" y="16920"/>
                      <a:pt x="289372" y="9095"/>
                      <a:pt x="373628" y="814"/>
                    </a:cubicBezTo>
                    <a:close/>
                  </a:path>
                </a:pathLst>
              </a:custGeom>
              <a:solidFill>
                <a:srgbClr val="8FC55D"/>
              </a:solidFill>
            </p:spPr>
          </p:sp>
          <p:sp>
            <p:nvSpPr>
              <p:cNvPr id="47" name="Freeform: Shape 46">
                <a:extLst>
                  <a:ext uri="{8568E259-C4AF-4D09-95E9-C8060E5E27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994D1EA-50EE-4E16-BC31-DA95BE86CB39}"/>
                  </a:ext>
                </a:extLst>
              </p:cNvPr>
              <p:cNvSpPr/>
              <p:nvPr/>
            </p:nvSpPr>
            <p:spPr>
              <a:xfrm>
                <a:off x="845276" y="1847044"/>
                <a:ext cx="533161" cy="153560"/>
              </a:xfrm>
              <a:custGeom>
                <a:avLst/>
                <a:gdLst/>
                <a:ahLst/>
                <a:cxnLst/>
                <a:rect l="0" t="0" r="r" b="b"/>
                <a:pathLst>
                  <a:path w="533162" h="153561">
                    <a:moveTo>
                      <a:pt x="515756" y="46982"/>
                    </a:moveTo>
                    <a:cubicBezTo>
                      <a:pt x="533162" y="21089"/>
                      <a:pt x="526762" y="6514"/>
                      <a:pt x="496559" y="3257"/>
                    </a:cubicBezTo>
                    <a:cubicBezTo>
                      <a:pt x="466355" y="0"/>
                      <a:pt x="426264" y="4579"/>
                      <a:pt x="376288" y="16994"/>
                    </a:cubicBezTo>
                    <a:cubicBezTo>
                      <a:pt x="302984" y="39567"/>
                      <a:pt x="254356" y="55126"/>
                      <a:pt x="230401" y="63670"/>
                    </a:cubicBezTo>
                    <a:cubicBezTo>
                      <a:pt x="194470" y="76486"/>
                      <a:pt x="27441" y="139156"/>
                      <a:pt x="0" y="153561"/>
                    </a:cubicBezTo>
                    <a:lnTo>
                      <a:pt x="228964" y="151155"/>
                    </a:lnTo>
                    <a:cubicBezTo>
                      <a:pt x="302133" y="145694"/>
                      <a:pt x="363054" y="133787"/>
                      <a:pt x="411727" y="115432"/>
                    </a:cubicBezTo>
                    <a:cubicBezTo>
                      <a:pt x="460400" y="97079"/>
                      <a:pt x="495076" y="74262"/>
                      <a:pt x="515756" y="46982"/>
                    </a:cubicBezTo>
                    <a:close/>
                  </a:path>
                </a:pathLst>
              </a:custGeom>
              <a:solidFill>
                <a:srgbClr val="BDE37A"/>
              </a:solidFill>
            </p:spPr>
          </p:sp>
          <p:sp>
            <p:nvSpPr>
              <p:cNvPr id="48" name="Freeform: Shape 47">
                <a:extLst>
                  <a:ext uri="{6298A676-5389-49D4-BD56-3AD6C1AF74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6FB38B-5FA5-4BCB-B338-76213315E6EF}"/>
                  </a:ext>
                </a:extLst>
              </p:cNvPr>
              <p:cNvSpPr/>
              <p:nvPr/>
            </p:nvSpPr>
            <p:spPr>
              <a:xfrm>
                <a:off x="1159152" y="1922542"/>
                <a:ext cx="245544" cy="347098"/>
              </a:xfrm>
              <a:custGeom>
                <a:avLst/>
                <a:gdLst/>
                <a:ahLst/>
                <a:cxnLst/>
                <a:rect l="0" t="0" r="r" b="b"/>
                <a:pathLst>
                  <a:path w="245544" h="347099">
                    <a:moveTo>
                      <a:pt x="245544" y="0"/>
                    </a:moveTo>
                    <a:cubicBezTo>
                      <a:pt x="201939" y="25822"/>
                      <a:pt x="156767" y="73212"/>
                      <a:pt x="110026" y="142168"/>
                    </a:cubicBezTo>
                    <a:cubicBezTo>
                      <a:pt x="63285" y="211124"/>
                      <a:pt x="26609" y="279434"/>
                      <a:pt x="0" y="347099"/>
                    </a:cubicBezTo>
                    <a:cubicBezTo>
                      <a:pt x="78118" y="261719"/>
                      <a:pt x="133288" y="196256"/>
                      <a:pt x="165508" y="150710"/>
                    </a:cubicBezTo>
                    <a:cubicBezTo>
                      <a:pt x="197728" y="105164"/>
                      <a:pt x="224407" y="54927"/>
                      <a:pt x="245544" y="0"/>
                    </a:cubicBezTo>
                    <a:close/>
                  </a:path>
                </a:pathLst>
              </a:custGeom>
              <a:solidFill>
                <a:srgbClr val="4F9539"/>
              </a:solidFill>
            </p:spPr>
          </p:sp>
          <p:sp>
            <p:nvSpPr>
              <p:cNvPr id="49" name="Freeform: Shape 48">
                <a:extLst>
                  <a:ext uri="{D8C28BA8-0B0F-41FC-92AE-BCDBDCC811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E0C6E4-FEA2-4BB9-BC1B-B94F717CBF60}"/>
                  </a:ext>
                </a:extLst>
              </p:cNvPr>
              <p:cNvSpPr/>
              <p:nvPr/>
            </p:nvSpPr>
            <p:spPr>
              <a:xfrm>
                <a:off x="1199813" y="1941223"/>
                <a:ext cx="216127" cy="505863"/>
              </a:xfrm>
              <a:custGeom>
                <a:avLst/>
                <a:gdLst/>
                <a:ahLst/>
                <a:cxnLst/>
                <a:rect l="0" t="0" r="r" b="b"/>
                <a:pathLst>
                  <a:path w="216127" h="505863">
                    <a:moveTo>
                      <a:pt x="196765" y="0"/>
                    </a:moveTo>
                    <a:cubicBezTo>
                      <a:pt x="216127" y="36562"/>
                      <a:pt x="216095" y="81337"/>
                      <a:pt x="196669" y="134326"/>
                    </a:cubicBezTo>
                    <a:cubicBezTo>
                      <a:pt x="177242" y="187315"/>
                      <a:pt x="160916" y="232622"/>
                      <a:pt x="147689" y="270247"/>
                    </a:cubicBezTo>
                    <a:cubicBezTo>
                      <a:pt x="78430" y="405990"/>
                      <a:pt x="29201" y="484529"/>
                      <a:pt x="0" y="505863"/>
                    </a:cubicBezTo>
                    <a:cubicBezTo>
                      <a:pt x="18525" y="470275"/>
                      <a:pt x="28318" y="444898"/>
                      <a:pt x="29378" y="429734"/>
                    </a:cubicBezTo>
                    <a:cubicBezTo>
                      <a:pt x="30968" y="406988"/>
                      <a:pt x="57070" y="343682"/>
                      <a:pt x="65479" y="313366"/>
                    </a:cubicBezTo>
                    <a:cubicBezTo>
                      <a:pt x="71085" y="293156"/>
                      <a:pt x="84507" y="255515"/>
                      <a:pt x="105746" y="200442"/>
                    </a:cubicBezTo>
                    <a:cubicBezTo>
                      <a:pt x="123043" y="144165"/>
                      <a:pt x="137079" y="104162"/>
                      <a:pt x="147854" y="80433"/>
                    </a:cubicBezTo>
                    <a:cubicBezTo>
                      <a:pt x="158629" y="56703"/>
                      <a:pt x="174933" y="29893"/>
                      <a:pt x="196765" y="0"/>
                    </a:cubicBezTo>
                    <a:close/>
                  </a:path>
                </a:pathLst>
              </a:custGeom>
              <a:solidFill>
                <a:srgbClr val="8FC55D"/>
              </a:solidFill>
            </p:spPr>
          </p:sp>
          <p:sp>
            <p:nvSpPr>
              <p:cNvPr id="50" name="Freeform: Shape 49">
                <a:extLst>
                  <a:ext uri="{F6A921F1-9D5C-4CFB-A67F-7BA91A7D97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83D7E1-9509-4AE0-9EF3-4C35C6398B16}"/>
                  </a:ext>
                </a:extLst>
              </p:cNvPr>
              <p:cNvSpPr/>
              <p:nvPr/>
            </p:nvSpPr>
            <p:spPr>
              <a:xfrm>
                <a:off x="1433870" y="1861329"/>
                <a:ext cx="226408" cy="513306"/>
              </a:xfrm>
              <a:custGeom>
                <a:avLst/>
                <a:gdLst/>
                <a:ahLst/>
                <a:cxnLst/>
                <a:rect l="0" t="0" r="r" b="b"/>
                <a:pathLst>
                  <a:path w="226408" h="513307">
                    <a:moveTo>
                      <a:pt x="0" y="0"/>
                    </a:moveTo>
                    <a:cubicBezTo>
                      <a:pt x="56340" y="36622"/>
                      <a:pt x="97999" y="90341"/>
                      <a:pt x="124976" y="161155"/>
                    </a:cubicBezTo>
                    <a:cubicBezTo>
                      <a:pt x="165442" y="267376"/>
                      <a:pt x="190315" y="272219"/>
                      <a:pt x="201763" y="355746"/>
                    </a:cubicBezTo>
                    <a:cubicBezTo>
                      <a:pt x="213210" y="439274"/>
                      <a:pt x="212375" y="483611"/>
                      <a:pt x="226408" y="513307"/>
                    </a:cubicBezTo>
                    <a:cubicBezTo>
                      <a:pt x="189322" y="442110"/>
                      <a:pt x="157963" y="395656"/>
                      <a:pt x="132330" y="373945"/>
                    </a:cubicBezTo>
                    <a:cubicBezTo>
                      <a:pt x="106696" y="352234"/>
                      <a:pt x="76521" y="291539"/>
                      <a:pt x="41805" y="191862"/>
                    </a:cubicBezTo>
                    <a:lnTo>
                      <a:pt x="0" y="0"/>
                    </a:lnTo>
                    <a:close/>
                  </a:path>
                </a:pathLst>
              </a:custGeom>
              <a:solidFill>
                <a:srgbClr val="4F9539"/>
              </a:solidFill>
            </p:spPr>
          </p:sp>
        </p:grpSp>
      </p:grpSp>
      <p:sp>
        <p:nvSpPr>
          <p:cNvPr id="51" name="Title Placeholder 1">
            <a:extLst>
              <a:ext uri="{FBA7E198-6129-4854-B181-E7066F8DD2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42E581-D602-4259-939B-E98472B22632}"/>
              </a:ext>
            </a:extLst>
          </p:cNvPr>
          <p:cNvSpPr>
            <a:spLocks noGrp="1"/>
          </p:cNvSpPr>
          <p:nvPr>
            <p:ph type="title"/>
          </p:nvPr>
        </p:nvSpPr>
        <p:spPr>
          <a:xfrm>
            <a:off x="790575" y="47625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52" name="Text Placeholder 2">
            <a:extLst>
              <a:ext uri="{D2F68B55-0332-4087-B12B-A8A38A643C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84123D-9613-41E5-B2D1-6A3A3AEB8CD7}"/>
              </a:ext>
            </a:extLst>
          </p:cNvPr>
          <p:cNvSpPr>
            <a:spLocks noGrp="1"/>
          </p:cNvSpPr>
          <p:nvPr>
            <p:ph type="body" idx="1"/>
          </p:nvPr>
        </p:nvSpPr>
        <p:spPr>
          <a:xfrm>
            <a:off x="790575" y="1230567"/>
            <a:ext cx="7562850" cy="3103307"/>
          </a:xfrm>
          <a:prstGeom prst="rect">
            <a:avLst/>
          </a:prstGeom>
        </p:spPr>
        <p:txBody>
          <a:bodyPr vert="horz" lIns="91440" tIns="9360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Slide Number Placeholder 5">
            <a:extLst>
              <a:ext uri="{DE0F52E9-79BC-4FF1-804B-2C0BA4BD16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C8D62E8-9FCB-4E01-A118-AFC27E57D820}"/>
              </a:ext>
            </a:extLst>
          </p:cNvPr>
          <p:cNvSpPr>
            <a:spLocks noGrp="1"/>
          </p:cNvSpPr>
          <p:nvPr>
            <p:ph type="sldNum" sz="quarter" idx="4"/>
          </p:nvPr>
        </p:nvSpPr>
        <p:spPr>
          <a:xfrm>
            <a:off x="8639413" y="4762500"/>
            <a:ext cx="390287" cy="285750"/>
          </a:xfrm>
          <a:prstGeom prst="rect">
            <a:avLst/>
          </a:prstGeom>
        </p:spPr>
        <p:txBody>
          <a:bodyPr vert="horz" lIns="91440" tIns="45720" rIns="91440" bIns="45720" rtlCol="0" anchor="ctr"/>
          <a:lstStyle>
            <a:lvl1pPr lvl="0" algn="ctr">
              <a:defRPr lang="en-US" sz="800" i="0" dirty="0">
                <a:solidFill>
                  <a:schemeClr val="tx1">
                    <a:lumMod val="75000"/>
                    <a:lumOff val="25000"/>
                  </a:schemeClr>
                </a:solidFill>
                <a:latin typeface="Open Sans-light"/>
              </a:defRPr>
            </a:lvl1pPr>
          </a:lstStyle>
          <a:p>
            <a:r>
              <a:rPr lang="en-US" dirty="0"/>
              <a:t>&lt;#&gt;</a:t>
            </a:r>
          </a:p>
        </p:txBody>
      </p:sp>
      <p:sp>
        <p:nvSpPr>
          <p:cNvPr id="54" name="Footer Placeholder 4">
            <a:extLst>
              <a:ext uri="{7242CB24-FE2A-4B2F-8387-0CB3C3DC03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82B86F-6AAA-4FAB-9D03-5C1A5C9E067A}"/>
              </a:ext>
            </a:extLst>
          </p:cNvPr>
          <p:cNvSpPr>
            <a:spLocks noGrp="1"/>
          </p:cNvSpPr>
          <p:nvPr>
            <p:ph type="ftr" sz="quarter" idx="3"/>
          </p:nvPr>
        </p:nvSpPr>
        <p:spPr>
          <a:xfrm>
            <a:off x="3095625" y="4667250"/>
            <a:ext cx="2952750" cy="285750"/>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55" name="Date Placeholder 3">
            <a:extLst>
              <a:ext uri="{485C6F5F-64BB-4C98-8FBB-5D2BCD0664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CFA5DB-FBA0-4D41-9659-7C5189909219}"/>
              </a:ext>
            </a:extLst>
          </p:cNvPr>
          <p:cNvSpPr>
            <a:spLocks noGrp="1"/>
          </p:cNvSpPr>
          <p:nvPr>
            <p:ph type="dt" sz="half" idx="2"/>
          </p:nvPr>
        </p:nvSpPr>
        <p:spPr>
          <a:xfrm>
            <a:off x="769861" y="4667250"/>
            <a:ext cx="1905000" cy="285750"/>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rtl="0">
        <a:lnSpc>
          <a:spcPct val="100000"/>
        </a:lnSpc>
        <a:spcBef>
          <a:spcPct val="0"/>
        </a:spcBef>
        <a:buNone/>
        <a:defRPr lang="en-US" sz="3200" b="0" i="0" dirty="0">
          <a:solidFill>
            <a:schemeClr val="accent2"/>
          </a:solidFill>
          <a:latin typeface="+mj-lt"/>
        </a:defRPr>
      </a:lvl1pPr>
    </p:titleStyle>
    <p:bodyStyle>
      <a:lvl1pPr marL="342900" lvl="0" indent="-342900" algn="l" rtl="0">
        <a:spcBef>
          <a:spcPts val="1200"/>
        </a:spcBef>
        <a:buClr>
          <a:schemeClr val="accent2"/>
        </a:buClr>
        <a:buSzPct val="100000"/>
        <a:buFont typeface="Source Sans Pro"/>
        <a:buChar char="✶"/>
        <a:defRPr lang="en-US" sz="1800" b="0" i="0" dirty="0">
          <a:solidFill>
            <a:schemeClr val="tx1"/>
          </a:solidFill>
          <a:latin typeface="+mn-lt"/>
        </a:defRPr>
      </a:lvl1pPr>
      <a:lvl2pPr marL="742950" lvl="1" indent="-285750" algn="l" rtl="0">
        <a:spcBef>
          <a:spcPts val="400"/>
        </a:spcBef>
        <a:buClr>
          <a:schemeClr val="accent1"/>
        </a:buClr>
        <a:buFont typeface="Arial"/>
        <a:buChar char="-"/>
        <a:defRPr lang="en-US" sz="1600" b="0" i="0" dirty="0">
          <a:solidFill>
            <a:schemeClr val="tx1"/>
          </a:solidFill>
          <a:latin typeface="+mn-lt"/>
        </a:defRPr>
      </a:lvl2pPr>
      <a:lvl3pPr marL="1143000" lvl="2" indent="-228600" algn="l" rtl="0">
        <a:spcBef>
          <a:spcPts val="400"/>
        </a:spcBef>
        <a:buClr>
          <a:schemeClr val="accent1"/>
        </a:buClr>
        <a:buFont typeface="Arial"/>
        <a:buChar char="-"/>
        <a:defRPr lang="en-US" sz="1400" b="0" i="0" dirty="0">
          <a:solidFill>
            <a:schemeClr val="tx1"/>
          </a:solidFill>
          <a:latin typeface="+mn-lt"/>
        </a:defRPr>
      </a:lvl3pPr>
      <a:lvl4pPr marL="1600200" lvl="3" indent="-228600" algn="l" rtl="0">
        <a:spcBef>
          <a:spcPts val="400"/>
        </a:spcBef>
        <a:buClr>
          <a:schemeClr val="accent1"/>
        </a:buClr>
        <a:buFont typeface="Arial"/>
        <a:buChar char="-"/>
        <a:defRPr lang="en-US" sz="1200" b="0" i="0" dirty="0">
          <a:solidFill>
            <a:schemeClr val="tx1"/>
          </a:solidFill>
          <a:latin typeface="+mn-lt"/>
        </a:defRPr>
      </a:lvl4pPr>
      <a:lvl5pPr marL="2057400" lvl="4" indent="-228600" algn="l" rtl="0">
        <a:spcBef>
          <a:spcPts val="400"/>
        </a:spcBef>
        <a:buClr>
          <a:schemeClr val="accent1"/>
        </a:buClr>
        <a:buFont typeface="Arial"/>
        <a:buChar char="-"/>
        <a:defRPr lang="en-US" sz="1100" b="0" i="0" dirty="0">
          <a:solidFill>
            <a:schemeClr val="tx1"/>
          </a:solidFill>
          <a:latin typeface="+mn-lt"/>
        </a:defRPr>
      </a:lvl5pPr>
      <a:lvl6pPr marL="2514600" lvl="5" indent="-228600" algn="l" rtl="0">
        <a:spcBef>
          <a:spcPct val="20000"/>
        </a:spcBef>
        <a:buClr>
          <a:schemeClr val="accent1"/>
        </a:buClr>
        <a:buFont typeface="Arial"/>
        <a:buChar char="-"/>
        <a:defRPr lang="en-US" sz="1100" b="0" i="0" dirty="0">
          <a:solidFill>
            <a:schemeClr val="tx1"/>
          </a:solidFill>
          <a:latin typeface="+mn-lt"/>
        </a:defRPr>
      </a:lvl6pPr>
      <a:lvl7pPr marL="2971800" lvl="6" indent="-228600" algn="l" rtl="0">
        <a:spcBef>
          <a:spcPct val="20000"/>
        </a:spcBef>
        <a:buClr>
          <a:schemeClr val="accent1"/>
        </a:buClr>
        <a:buFont typeface="Arial"/>
        <a:buChar char="-"/>
        <a:defRPr lang="en-US" sz="1100" b="0" i="0" dirty="0">
          <a:solidFill>
            <a:schemeClr val="tx1"/>
          </a:solidFill>
          <a:latin typeface="+mn-lt"/>
        </a:defRPr>
      </a:lvl7pPr>
      <a:lvl8pPr marL="3429000" lvl="7" indent="-228600" algn="l" rtl="0">
        <a:spcBef>
          <a:spcPct val="20000"/>
        </a:spcBef>
        <a:buClr>
          <a:schemeClr val="accent1"/>
        </a:buClr>
        <a:buFont typeface="Arial"/>
        <a:buChar char="-"/>
        <a:defRPr lang="en-US" sz="1100" b="0" i="0" dirty="0">
          <a:solidFill>
            <a:schemeClr val="tx1"/>
          </a:solidFill>
          <a:latin typeface="+mn-lt"/>
        </a:defRPr>
      </a:lvl8pPr>
      <a:lvl9pPr marL="3886200" lvl="8" indent="-228600" algn="l" rtl="0">
        <a:spcBef>
          <a:spcPct val="20000"/>
        </a:spcBef>
        <a:buClr>
          <a:schemeClr val="accent1"/>
        </a:buClr>
        <a:buFont typeface="Arial"/>
        <a:buChar char="-"/>
        <a:defRPr lang="en-US" sz="1100" b="0" i="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ideMaster7">
    <p:bg>
      <p:bgPr>
        <a:blipFill dpi="0" rotWithShape="1">
          <a:blip r:embed="rId14" cstate="print"/>
          <a:stretch>
            <a:fillRect/>
          </a:stretch>
        </a:blipFill>
        <a:effectLst/>
      </p:bgPr>
    </p:bg>
    <p:spTree>
      <p:nvGrpSpPr>
        <p:cNvPr id="1" name=""/>
        <p:cNvGrpSpPr/>
        <p:nvPr/>
      </p:nvGrpSpPr>
      <p:grpSpPr>
        <a:xfrm>
          <a:off x="0" y="0"/>
          <a:ext cx="0" cy="0"/>
          <a:chOff x="0" y="0"/>
          <a:chExt cx="0" cy="0"/>
        </a:xfrm>
      </p:grpSpPr>
      <p:grpSp>
        <p:nvGrpSpPr>
          <p:cNvPr id="2" name="Group 1">
            <a:extLst>
              <a:ext uri="{D4BD2115-AD10-43BE-BBFA-D4E3A257BD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FAE8B8-E10E-4272-8E17-7F2F95874D99}"/>
              </a:ext>
            </a:extLst>
          </p:cNvPr>
          <p:cNvGrpSpPr>
            <a:grpSpLocks noChangeAspect="1"/>
          </p:cNvGrpSpPr>
          <p:nvPr/>
        </p:nvGrpSpPr>
        <p:grpSpPr>
          <a:xfrm>
            <a:off x="7732736" y="-1137964"/>
            <a:ext cx="1509309" cy="2220620"/>
            <a:chOff x="7581900" y="-1209675"/>
            <a:chExt cx="1658581" cy="2440242"/>
          </a:xfrm>
        </p:grpSpPr>
        <p:grpSp>
          <p:nvGrpSpPr>
            <p:cNvPr id="3" name="Group 2">
              <a:extLst>
                <a:ext uri="{8DE9D161-2604-4083-8CAB-B0072DBB73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1A67A8-991A-472C-A718-34911A0540AE}"/>
                </a:ext>
              </a:extLst>
            </p:cNvPr>
            <p:cNvGrpSpPr/>
            <p:nvPr/>
          </p:nvGrpSpPr>
          <p:grpSpPr>
            <a:xfrm>
              <a:off x="7581900" y="-1209675"/>
              <a:ext cx="1634228" cy="2070394"/>
              <a:chOff x="1697" y="6844"/>
              <a:chExt cx="1634228" cy="2070394"/>
            </a:xfrm>
            <a:noFill/>
          </p:grpSpPr>
          <p:sp>
            <p:nvSpPr>
              <p:cNvPr id="4" name="Freeform: Shape 3">
                <a:extLst>
                  <a:ext uri="{127AF88B-BF98-429E-B724-091F82B159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8A4270-931C-4D0A-BD03-4B235FDC66BC}"/>
                  </a:ext>
                </a:extLst>
              </p:cNvPr>
              <p:cNvSpPr/>
              <p:nvPr/>
            </p:nvSpPr>
            <p:spPr>
              <a:xfrm>
                <a:off x="320029" y="439994"/>
                <a:ext cx="420931" cy="877349"/>
              </a:xfrm>
              <a:custGeom>
                <a:avLst/>
                <a:gdLst/>
                <a:ahLst/>
                <a:cxnLst/>
                <a:rect l="0" t="0" r="r" b="b"/>
                <a:pathLst>
                  <a:path w="420932" h="877350">
                    <a:moveTo>
                      <a:pt x="420932" y="0"/>
                    </a:moveTo>
                    <a:cubicBezTo>
                      <a:pt x="345341" y="280443"/>
                      <a:pt x="260787" y="493510"/>
                      <a:pt x="167268" y="639199"/>
                    </a:cubicBezTo>
                    <a:cubicBezTo>
                      <a:pt x="86023" y="751596"/>
                      <a:pt x="30267" y="830980"/>
                      <a:pt x="0" y="877350"/>
                    </a:cubicBezTo>
                  </a:path>
                </a:pathLst>
              </a:custGeom>
              <a:grpFill/>
              <a:ln w="19050">
                <a:solidFill>
                  <a:srgbClr val="41832D"/>
                </a:solidFill>
                <a:prstDash val="solid"/>
              </a:ln>
            </p:spPr>
          </p:sp>
          <p:sp>
            <p:nvSpPr>
              <p:cNvPr id="5" name="Freeform: Shape 4">
                <a:extLst>
                  <a:ext uri="{B5C96BDD-DE15-4169-83C9-BF723ADA64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8DF4D3-A25A-4617-A293-DDF9DE0C219C}"/>
                  </a:ext>
                </a:extLst>
              </p:cNvPr>
              <p:cNvSpPr/>
              <p:nvPr/>
            </p:nvSpPr>
            <p:spPr>
              <a:xfrm>
                <a:off x="494780" y="904640"/>
                <a:ext cx="123846" cy="801051"/>
              </a:xfrm>
              <a:custGeom>
                <a:avLst/>
                <a:gdLst/>
                <a:ahLst/>
                <a:cxnLst/>
                <a:rect l="0" t="0" r="r" b="b"/>
                <a:pathLst>
                  <a:path w="123847" h="801052">
                    <a:moveTo>
                      <a:pt x="5223" y="454078"/>
                    </a:moveTo>
                    <a:cubicBezTo>
                      <a:pt x="60328" y="642607"/>
                      <a:pt x="98257" y="758265"/>
                      <a:pt x="119011" y="801052"/>
                    </a:cubicBezTo>
                    <a:moveTo>
                      <a:pt x="91148" y="0"/>
                    </a:moveTo>
                    <a:cubicBezTo>
                      <a:pt x="81492" y="55891"/>
                      <a:pt x="92392" y="111033"/>
                      <a:pt x="123847" y="165426"/>
                    </a:cubicBezTo>
                    <a:moveTo>
                      <a:pt x="14179" y="149250"/>
                    </a:moveTo>
                    <a:lnTo>
                      <a:pt x="0" y="696816"/>
                    </a:lnTo>
                  </a:path>
                </a:pathLst>
              </a:custGeom>
              <a:grpFill/>
              <a:ln>
                <a:solidFill>
                  <a:srgbClr val="41832D"/>
                </a:solidFill>
                <a:prstDash val="solid"/>
              </a:ln>
            </p:spPr>
          </p:sp>
          <p:sp>
            <p:nvSpPr>
              <p:cNvPr id="6" name="Freeform: Shape 5">
                <a:extLst>
                  <a:ext uri="{81A30254-D279-4CE1-B468-0E7EE7C21D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D61B64-B9D5-4690-9AE4-413B642A1182}"/>
                  </a:ext>
                </a:extLst>
              </p:cNvPr>
              <p:cNvSpPr/>
              <p:nvPr/>
            </p:nvSpPr>
            <p:spPr>
              <a:xfrm>
                <a:off x="788701" y="200290"/>
                <a:ext cx="363495" cy="283843"/>
              </a:xfrm>
              <a:custGeom>
                <a:avLst/>
                <a:gdLst/>
                <a:ahLst/>
                <a:cxnLst/>
                <a:rect l="0" t="0" r="r" b="b"/>
                <a:pathLst>
                  <a:path w="363496" h="283844">
                    <a:moveTo>
                      <a:pt x="0" y="248195"/>
                    </a:moveTo>
                    <a:cubicBezTo>
                      <a:pt x="47992" y="199985"/>
                      <a:pt x="89816" y="166489"/>
                      <a:pt x="125470" y="147708"/>
                    </a:cubicBezTo>
                    <a:cubicBezTo>
                      <a:pt x="178951" y="119536"/>
                      <a:pt x="213346" y="105620"/>
                      <a:pt x="285804" y="60000"/>
                    </a:cubicBezTo>
                    <a:cubicBezTo>
                      <a:pt x="334110" y="29586"/>
                      <a:pt x="360007" y="9586"/>
                      <a:pt x="363496" y="0"/>
                    </a:cubicBezTo>
                    <a:cubicBezTo>
                      <a:pt x="316540" y="92984"/>
                      <a:pt x="237776" y="178413"/>
                      <a:pt x="127202" y="256289"/>
                    </a:cubicBezTo>
                    <a:cubicBezTo>
                      <a:pt x="80718" y="283677"/>
                      <a:pt x="40168" y="283844"/>
                      <a:pt x="5553" y="256789"/>
                    </a:cubicBezTo>
                    <a:lnTo>
                      <a:pt x="0" y="248195"/>
                    </a:lnTo>
                    <a:close/>
                  </a:path>
                </a:pathLst>
              </a:custGeom>
              <a:solidFill>
                <a:srgbClr val="8FC55D"/>
              </a:solidFill>
            </p:spPr>
          </p:sp>
          <p:sp>
            <p:nvSpPr>
              <p:cNvPr id="7" name="Freeform: Shape 6">
                <a:extLst>
                  <a:ext uri="{E23D86DC-C9BA-48EC-AFBE-8D7B6EFD67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9A8E49-AFA9-4F9F-9E09-53ABC583B926}"/>
                  </a:ext>
                </a:extLst>
              </p:cNvPr>
              <p:cNvSpPr/>
              <p:nvPr/>
            </p:nvSpPr>
            <p:spPr>
              <a:xfrm>
                <a:off x="689412" y="6844"/>
                <a:ext cx="239186" cy="483966"/>
              </a:xfrm>
              <a:custGeom>
                <a:avLst/>
                <a:gdLst/>
                <a:ahLst/>
                <a:cxnLst/>
                <a:rect l="0" t="0" r="r" b="b"/>
                <a:pathLst>
                  <a:path w="239187" h="483967">
                    <a:moveTo>
                      <a:pt x="239187" y="0"/>
                    </a:moveTo>
                    <a:cubicBezTo>
                      <a:pt x="238717" y="1290"/>
                      <a:pt x="222889" y="44777"/>
                      <a:pt x="191703" y="130461"/>
                    </a:cubicBezTo>
                    <a:cubicBezTo>
                      <a:pt x="173549" y="180339"/>
                      <a:pt x="147897" y="349858"/>
                      <a:pt x="134629" y="391202"/>
                    </a:cubicBezTo>
                    <a:cubicBezTo>
                      <a:pt x="113708" y="456392"/>
                      <a:pt x="84497" y="483967"/>
                      <a:pt x="47477" y="444016"/>
                    </a:cubicBezTo>
                    <a:cubicBezTo>
                      <a:pt x="36401" y="449463"/>
                      <a:pt x="0" y="449733"/>
                      <a:pt x="1430" y="411958"/>
                    </a:cubicBezTo>
                    <a:cubicBezTo>
                      <a:pt x="3234" y="364271"/>
                      <a:pt x="36774" y="256716"/>
                      <a:pt x="69308" y="208696"/>
                    </a:cubicBezTo>
                    <a:cubicBezTo>
                      <a:pt x="127587" y="122678"/>
                      <a:pt x="184213" y="53113"/>
                      <a:pt x="239187" y="0"/>
                    </a:cubicBezTo>
                    <a:close/>
                  </a:path>
                </a:pathLst>
              </a:custGeom>
              <a:solidFill>
                <a:srgbClr val="BDE37A"/>
              </a:solidFill>
            </p:spPr>
          </p:sp>
          <p:sp>
            <p:nvSpPr>
              <p:cNvPr id="8" name="Freeform: Shape 7">
                <a:extLst>
                  <a:ext uri="{4BABCAC9-FDA4-4EB6-A739-30770D8C02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BB7AD1-D716-4131-BBE3-BBA1CAA51B03}"/>
                  </a:ext>
                </a:extLst>
              </p:cNvPr>
              <p:cNvSpPr/>
              <p:nvPr/>
            </p:nvSpPr>
            <p:spPr>
              <a:xfrm>
                <a:off x="952390" y="307898"/>
                <a:ext cx="302169" cy="156825"/>
              </a:xfrm>
              <a:custGeom>
                <a:avLst/>
                <a:gdLst/>
                <a:ahLst/>
                <a:cxnLst/>
                <a:rect l="0" t="0" r="r" b="b"/>
                <a:pathLst>
                  <a:path w="302169" h="156825">
                    <a:moveTo>
                      <a:pt x="0" y="117965"/>
                    </a:moveTo>
                    <a:cubicBezTo>
                      <a:pt x="42455" y="91302"/>
                      <a:pt x="78041" y="74182"/>
                      <a:pt x="106758" y="66607"/>
                    </a:cubicBezTo>
                    <a:cubicBezTo>
                      <a:pt x="149833" y="55243"/>
                      <a:pt x="176838" y="50952"/>
                      <a:pt x="236433" y="30205"/>
                    </a:cubicBezTo>
                    <a:cubicBezTo>
                      <a:pt x="276163" y="16373"/>
                      <a:pt x="298075" y="6305"/>
                      <a:pt x="302169" y="0"/>
                    </a:cubicBezTo>
                    <a:cubicBezTo>
                      <a:pt x="253036" y="58986"/>
                      <a:pt x="182313" y="107274"/>
                      <a:pt x="90001" y="144865"/>
                    </a:cubicBezTo>
                    <a:cubicBezTo>
                      <a:pt x="52080" y="156825"/>
                      <a:pt x="22934" y="150222"/>
                      <a:pt x="2563" y="125056"/>
                    </a:cubicBezTo>
                    <a:lnTo>
                      <a:pt x="0" y="117965"/>
                    </a:lnTo>
                    <a:close/>
                  </a:path>
                </a:pathLst>
              </a:custGeom>
              <a:solidFill>
                <a:srgbClr val="4F9539"/>
              </a:solidFill>
            </p:spPr>
          </p:sp>
          <p:sp>
            <p:nvSpPr>
              <p:cNvPr id="9" name="Freeform: Shape 8">
                <a:extLst>
                  <a:ext uri="{E11B79A4-7C88-431B-A2ED-EA6AE4137D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00D46E-0048-4811-AEBF-567239699F40}"/>
                  </a:ext>
                </a:extLst>
              </p:cNvPr>
              <p:cNvSpPr/>
              <p:nvPr/>
            </p:nvSpPr>
            <p:spPr>
              <a:xfrm>
                <a:off x="476232" y="1533663"/>
                <a:ext cx="241171" cy="88786"/>
              </a:xfrm>
              <a:custGeom>
                <a:avLst/>
                <a:gdLst/>
                <a:ahLst/>
                <a:cxnLst/>
                <a:rect l="0" t="0" r="r" b="b"/>
                <a:pathLst>
                  <a:path w="241171" h="88787">
                    <a:moveTo>
                      <a:pt x="0" y="45307"/>
                    </a:moveTo>
                    <a:cubicBezTo>
                      <a:pt x="26344" y="27731"/>
                      <a:pt x="50894" y="18154"/>
                      <a:pt x="73651" y="16577"/>
                    </a:cubicBezTo>
                    <a:cubicBezTo>
                      <a:pt x="107785" y="14211"/>
                      <a:pt x="141050" y="20311"/>
                      <a:pt x="188501" y="13265"/>
                    </a:cubicBezTo>
                    <a:cubicBezTo>
                      <a:pt x="220135" y="8568"/>
                      <a:pt x="237692" y="4147"/>
                      <a:pt x="241171" y="0"/>
                    </a:cubicBezTo>
                    <a:cubicBezTo>
                      <a:pt x="192629" y="44185"/>
                      <a:pt x="131484" y="73780"/>
                      <a:pt x="57737" y="88787"/>
                    </a:cubicBezTo>
                    <a:cubicBezTo>
                      <a:pt x="35138" y="85397"/>
                      <a:pt x="16453" y="72800"/>
                      <a:pt x="1682" y="50996"/>
                    </a:cubicBezTo>
                    <a:lnTo>
                      <a:pt x="0" y="45307"/>
                    </a:lnTo>
                    <a:close/>
                  </a:path>
                </a:pathLst>
              </a:custGeom>
              <a:solidFill>
                <a:srgbClr val="4F9539"/>
              </a:solidFill>
            </p:spPr>
          </p:sp>
          <p:sp>
            <p:nvSpPr>
              <p:cNvPr id="10" name="Freeform: Shape 9">
                <a:extLst>
                  <a:ext uri="{C974FD70-397C-46EE-A550-B8790A0F5E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44D2E0-4E38-42CC-B54F-0A936FA5664B}"/>
                  </a:ext>
                </a:extLst>
              </p:cNvPr>
              <p:cNvSpPr/>
              <p:nvPr/>
            </p:nvSpPr>
            <p:spPr>
              <a:xfrm>
                <a:off x="589583" y="1594891"/>
                <a:ext cx="267050" cy="157021"/>
              </a:xfrm>
              <a:custGeom>
                <a:avLst/>
                <a:gdLst/>
                <a:ahLst/>
                <a:cxnLst/>
                <a:rect l="0" t="0" r="r" b="b"/>
                <a:pathLst>
                  <a:path w="267051" h="157021">
                    <a:moveTo>
                      <a:pt x="20289" y="121925"/>
                    </a:moveTo>
                    <a:cubicBezTo>
                      <a:pt x="0" y="95658"/>
                      <a:pt x="45837" y="70315"/>
                      <a:pt x="78733" y="60904"/>
                    </a:cubicBezTo>
                    <a:cubicBezTo>
                      <a:pt x="111630" y="51492"/>
                      <a:pt x="137256" y="54638"/>
                      <a:pt x="182205" y="37880"/>
                    </a:cubicBezTo>
                    <a:cubicBezTo>
                      <a:pt x="212172" y="26709"/>
                      <a:pt x="240454" y="14082"/>
                      <a:pt x="267051" y="0"/>
                    </a:cubicBezTo>
                    <a:cubicBezTo>
                      <a:pt x="219516" y="64368"/>
                      <a:pt x="161241" y="111558"/>
                      <a:pt x="92225" y="141569"/>
                    </a:cubicBezTo>
                    <a:cubicBezTo>
                      <a:pt x="49055" y="157021"/>
                      <a:pt x="25077" y="150473"/>
                      <a:pt x="20289" y="121925"/>
                    </a:cubicBezTo>
                    <a:close/>
                  </a:path>
                </a:pathLst>
              </a:custGeom>
              <a:solidFill>
                <a:srgbClr val="8FC55D"/>
              </a:solidFill>
            </p:spPr>
          </p:sp>
          <p:sp>
            <p:nvSpPr>
              <p:cNvPr id="11" name="Freeform: Shape 10">
                <a:extLst>
                  <a:ext uri="{045C5792-44B2-4B99-ABB6-EC9FE74E1F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1FA2F0-AEFA-4FA7-80F3-74953FA2D698}"/>
                  </a:ext>
                </a:extLst>
              </p:cNvPr>
              <p:cNvSpPr/>
              <p:nvPr/>
            </p:nvSpPr>
            <p:spPr>
              <a:xfrm>
                <a:off x="603572" y="1793698"/>
                <a:ext cx="83457" cy="283540"/>
              </a:xfrm>
              <a:custGeom>
                <a:avLst/>
                <a:gdLst/>
                <a:ahLst/>
                <a:cxnLst/>
                <a:rect l="0" t="0" r="r" b="b"/>
                <a:pathLst>
                  <a:path w="83457" h="283540">
                    <a:moveTo>
                      <a:pt x="42268" y="11179"/>
                    </a:moveTo>
                    <a:cubicBezTo>
                      <a:pt x="73519" y="0"/>
                      <a:pt x="83457" y="51425"/>
                      <a:pt x="82242" y="85620"/>
                    </a:cubicBezTo>
                    <a:cubicBezTo>
                      <a:pt x="81027" y="119815"/>
                      <a:pt x="70117" y="143214"/>
                      <a:pt x="72164" y="191142"/>
                    </a:cubicBezTo>
                    <a:cubicBezTo>
                      <a:pt x="73529" y="223094"/>
                      <a:pt x="76798" y="253893"/>
                      <a:pt x="81972" y="283540"/>
                    </a:cubicBezTo>
                    <a:cubicBezTo>
                      <a:pt x="35443" y="218441"/>
                      <a:pt x="8571" y="148436"/>
                      <a:pt x="1355" y="73524"/>
                    </a:cubicBezTo>
                    <a:cubicBezTo>
                      <a:pt x="0" y="27692"/>
                      <a:pt x="13637" y="6911"/>
                      <a:pt x="42268" y="11179"/>
                    </a:cubicBezTo>
                    <a:close/>
                  </a:path>
                </a:pathLst>
              </a:custGeom>
              <a:solidFill>
                <a:srgbClr val="8FC55D"/>
              </a:solidFill>
            </p:spPr>
          </p:sp>
          <p:sp>
            <p:nvSpPr>
              <p:cNvPr id="12" name="Freeform: Shape 11">
                <a:extLst>
                  <a:ext uri="{37A2D3CC-C183-44BE-8790-D76BECAE85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177DCF3-D301-4F3C-8988-A01985BAA384}"/>
                  </a:ext>
                </a:extLst>
              </p:cNvPr>
              <p:cNvSpPr/>
              <p:nvPr/>
            </p:nvSpPr>
            <p:spPr>
              <a:xfrm>
                <a:off x="476923" y="1725790"/>
                <a:ext cx="79915" cy="249000"/>
              </a:xfrm>
              <a:custGeom>
                <a:avLst/>
                <a:gdLst/>
                <a:ahLst/>
                <a:cxnLst/>
                <a:rect l="0" t="0" r="r" b="b"/>
                <a:pathLst>
                  <a:path w="79916" h="249001">
                    <a:moveTo>
                      <a:pt x="36651" y="10787"/>
                    </a:moveTo>
                    <a:cubicBezTo>
                      <a:pt x="63780" y="0"/>
                      <a:pt x="74096" y="44902"/>
                      <a:pt x="74077" y="75000"/>
                    </a:cubicBezTo>
                    <a:cubicBezTo>
                      <a:pt x="74059" y="105099"/>
                      <a:pt x="65186" y="126004"/>
                      <a:pt x="68457" y="168074"/>
                    </a:cubicBezTo>
                    <a:cubicBezTo>
                      <a:pt x="70638" y="196121"/>
                      <a:pt x="74457" y="223097"/>
                      <a:pt x="79916" y="249001"/>
                    </a:cubicBezTo>
                    <a:cubicBezTo>
                      <a:pt x="37014" y="193200"/>
                      <a:pt x="11241" y="132484"/>
                      <a:pt x="2598" y="66850"/>
                    </a:cubicBezTo>
                    <a:cubicBezTo>
                      <a:pt x="0" y="26601"/>
                      <a:pt x="11351" y="7913"/>
                      <a:pt x="36651" y="10787"/>
                    </a:cubicBezTo>
                    <a:close/>
                  </a:path>
                </a:pathLst>
              </a:custGeom>
              <a:solidFill>
                <a:srgbClr val="4F9539"/>
              </a:solidFill>
            </p:spPr>
          </p:sp>
          <p:sp>
            <p:nvSpPr>
              <p:cNvPr id="13" name="Freeform: Shape 12">
                <a:extLst>
                  <a:ext uri="{C8EFBBB9-EB31-435D-AE6A-D43AB93F20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4CDD0C-25E8-45A5-A4FB-2FAE6C7AA4EC}"/>
                  </a:ext>
                </a:extLst>
              </p:cNvPr>
              <p:cNvSpPr/>
              <p:nvPr/>
            </p:nvSpPr>
            <p:spPr>
              <a:xfrm>
                <a:off x="612663" y="1715575"/>
                <a:ext cx="221054" cy="221358"/>
              </a:xfrm>
              <a:custGeom>
                <a:avLst/>
                <a:gdLst/>
                <a:ahLst/>
                <a:cxnLst/>
                <a:rect l="0" t="0" r="r" b="b"/>
                <a:pathLst>
                  <a:path w="221054" h="221358">
                    <a:moveTo>
                      <a:pt x="25434" y="27736"/>
                    </a:moveTo>
                    <a:cubicBezTo>
                      <a:pt x="43664" y="0"/>
                      <a:pt x="82550" y="35089"/>
                      <a:pt x="102158" y="63129"/>
                    </a:cubicBezTo>
                    <a:cubicBezTo>
                      <a:pt x="121767" y="91169"/>
                      <a:pt x="127136" y="116423"/>
                      <a:pt x="157615" y="153468"/>
                    </a:cubicBezTo>
                    <a:cubicBezTo>
                      <a:pt x="177934" y="178165"/>
                      <a:pt x="199080" y="200795"/>
                      <a:pt x="221054" y="221358"/>
                    </a:cubicBezTo>
                    <a:cubicBezTo>
                      <a:pt x="144717" y="197369"/>
                      <a:pt x="81126" y="157633"/>
                      <a:pt x="30280" y="102148"/>
                    </a:cubicBezTo>
                    <a:cubicBezTo>
                      <a:pt x="1615" y="66360"/>
                      <a:pt x="0" y="41556"/>
                      <a:pt x="25434" y="27736"/>
                    </a:cubicBezTo>
                    <a:close/>
                  </a:path>
                </a:pathLst>
              </a:custGeom>
              <a:solidFill>
                <a:srgbClr val="4F9539"/>
              </a:solidFill>
            </p:spPr>
          </p:sp>
          <p:sp>
            <p:nvSpPr>
              <p:cNvPr id="14" name="Freeform: Shape 13">
                <a:extLst>
                  <a:ext uri="{0CE37C7B-8863-44FD-A2BF-3B63899DBE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D1377A-EDF4-4BC9-B04C-B1CD7D6946A8}"/>
                  </a:ext>
                </a:extLst>
              </p:cNvPr>
              <p:cNvSpPr/>
              <p:nvPr/>
            </p:nvSpPr>
            <p:spPr>
              <a:xfrm>
                <a:off x="575096" y="1066151"/>
                <a:ext cx="237283" cy="428055"/>
              </a:xfrm>
              <a:custGeom>
                <a:avLst/>
                <a:gdLst/>
                <a:ahLst/>
                <a:cxnLst/>
                <a:rect l="0" t="0" r="r" b="b"/>
                <a:pathLst>
                  <a:path w="237283" h="428055">
                    <a:moveTo>
                      <a:pt x="52709" y="0"/>
                    </a:moveTo>
                    <a:cubicBezTo>
                      <a:pt x="93132" y="59636"/>
                      <a:pt x="119503" y="109886"/>
                      <a:pt x="131823" y="150748"/>
                    </a:cubicBezTo>
                    <a:cubicBezTo>
                      <a:pt x="150304" y="212042"/>
                      <a:pt x="157820" y="250612"/>
                      <a:pt x="190607" y="335160"/>
                    </a:cubicBezTo>
                    <a:cubicBezTo>
                      <a:pt x="212464" y="391526"/>
                      <a:pt x="228023" y="422491"/>
                      <a:pt x="237283" y="428055"/>
                    </a:cubicBezTo>
                    <a:cubicBezTo>
                      <a:pt x="152663" y="360504"/>
                      <a:pt x="94731" y="300826"/>
                      <a:pt x="63484" y="249021"/>
                    </a:cubicBezTo>
                    <a:cubicBezTo>
                      <a:pt x="43071" y="215176"/>
                      <a:pt x="32924" y="180822"/>
                      <a:pt x="20058" y="134416"/>
                    </a:cubicBezTo>
                    <a:cubicBezTo>
                      <a:pt x="0" y="78016"/>
                      <a:pt x="7531" y="34556"/>
                      <a:pt x="42653" y="4037"/>
                    </a:cubicBezTo>
                    <a:lnTo>
                      <a:pt x="52709" y="0"/>
                    </a:lnTo>
                    <a:close/>
                  </a:path>
                </a:pathLst>
              </a:custGeom>
              <a:solidFill>
                <a:srgbClr val="8FC55D"/>
              </a:solidFill>
            </p:spPr>
          </p:sp>
          <p:sp>
            <p:nvSpPr>
              <p:cNvPr id="15" name="Freeform: Shape 14">
                <a:extLst>
                  <a:ext uri="{0DEEE0DC-026F-48FC-83F5-1BDC1F1D8B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4D1288-D103-4EDB-A7A9-A21C7EFB7C9E}"/>
                  </a:ext>
                </a:extLst>
              </p:cNvPr>
              <p:cNvSpPr/>
              <p:nvPr/>
            </p:nvSpPr>
            <p:spPr>
              <a:xfrm>
                <a:off x="614193" y="1052970"/>
                <a:ext cx="233827" cy="193726"/>
              </a:xfrm>
              <a:custGeom>
                <a:avLst/>
                <a:gdLst/>
                <a:ahLst/>
                <a:cxnLst/>
                <a:rect l="0" t="0" r="r" b="b"/>
                <a:pathLst>
                  <a:path w="233828" h="193726">
                    <a:moveTo>
                      <a:pt x="13782" y="0"/>
                    </a:moveTo>
                    <a:cubicBezTo>
                      <a:pt x="52161" y="22076"/>
                      <a:pt x="80462" y="43245"/>
                      <a:pt x="98686" y="63509"/>
                    </a:cubicBezTo>
                    <a:cubicBezTo>
                      <a:pt x="126021" y="93905"/>
                      <a:pt x="141062" y="114406"/>
                      <a:pt x="182597" y="153897"/>
                    </a:cubicBezTo>
                    <a:cubicBezTo>
                      <a:pt x="210288" y="180224"/>
                      <a:pt x="227365" y="193501"/>
                      <a:pt x="233828" y="193726"/>
                    </a:cubicBezTo>
                    <a:cubicBezTo>
                      <a:pt x="169930" y="189853"/>
                      <a:pt x="103794" y="158721"/>
                      <a:pt x="35422" y="100330"/>
                    </a:cubicBezTo>
                    <a:cubicBezTo>
                      <a:pt x="8587" y="67233"/>
                      <a:pt x="0" y="35713"/>
                      <a:pt x="9662" y="5769"/>
                    </a:cubicBezTo>
                    <a:lnTo>
                      <a:pt x="13782" y="0"/>
                    </a:lnTo>
                    <a:close/>
                  </a:path>
                </a:pathLst>
              </a:custGeom>
              <a:solidFill>
                <a:srgbClr val="4F9539"/>
              </a:solidFill>
            </p:spPr>
          </p:sp>
          <p:sp>
            <p:nvSpPr>
              <p:cNvPr id="16" name="Freeform: Shape 15">
                <a:extLst>
                  <a:ext uri="{2C557790-2560-4CD0-BF4B-C29B997551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6C2DEC-7AE6-4B9A-B48E-8C55CCBCE8C6}"/>
                  </a:ext>
                </a:extLst>
              </p:cNvPr>
              <p:cNvSpPr/>
              <p:nvPr/>
            </p:nvSpPr>
            <p:spPr>
              <a:xfrm>
                <a:off x="948828" y="435608"/>
                <a:ext cx="367636" cy="82280"/>
              </a:xfrm>
              <a:custGeom>
                <a:avLst/>
                <a:gdLst/>
                <a:ahLst/>
                <a:cxnLst/>
                <a:rect l="0" t="0" r="r" b="b"/>
                <a:pathLst>
                  <a:path w="367636" h="82281">
                    <a:moveTo>
                      <a:pt x="615" y="9350"/>
                    </a:moveTo>
                    <a:cubicBezTo>
                      <a:pt x="56830" y="1320"/>
                      <a:pt x="101540" y="0"/>
                      <a:pt x="134745" y="5391"/>
                    </a:cubicBezTo>
                    <a:cubicBezTo>
                      <a:pt x="184553" y="13477"/>
                      <a:pt x="214474" y="21479"/>
                      <a:pt x="285699" y="27466"/>
                    </a:cubicBezTo>
                    <a:cubicBezTo>
                      <a:pt x="333182" y="31457"/>
                      <a:pt x="360495" y="31134"/>
                      <a:pt x="367636" y="26496"/>
                    </a:cubicBezTo>
                    <a:cubicBezTo>
                      <a:pt x="289619" y="64896"/>
                      <a:pt x="194191" y="82281"/>
                      <a:pt x="81352" y="78650"/>
                    </a:cubicBezTo>
                    <a:cubicBezTo>
                      <a:pt x="36603" y="73555"/>
                      <a:pt x="9486" y="53295"/>
                      <a:pt x="0" y="17869"/>
                    </a:cubicBezTo>
                    <a:lnTo>
                      <a:pt x="615" y="9350"/>
                    </a:lnTo>
                    <a:close/>
                  </a:path>
                </a:pathLst>
              </a:custGeom>
              <a:solidFill>
                <a:srgbClr val="8FC55D"/>
              </a:solidFill>
            </p:spPr>
          </p:sp>
          <p:sp>
            <p:nvSpPr>
              <p:cNvPr id="17" name="Freeform: Shape 16">
                <a:extLst>
                  <a:ext uri="{C280DF5D-5521-4344-A162-CA43DC3618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26D476-A43A-47F6-AAF0-3E3A98A30CE9}"/>
                  </a:ext>
                </a:extLst>
              </p:cNvPr>
              <p:cNvSpPr/>
              <p:nvPr/>
            </p:nvSpPr>
            <p:spPr>
              <a:xfrm>
                <a:off x="457319" y="499565"/>
                <a:ext cx="170935" cy="285830"/>
              </a:xfrm>
              <a:custGeom>
                <a:avLst/>
                <a:gdLst/>
                <a:ahLst/>
                <a:cxnLst/>
                <a:rect l="0" t="0" r="r" b="b"/>
                <a:pathLst>
                  <a:path w="170936" h="285830">
                    <a:moveTo>
                      <a:pt x="0" y="0"/>
                    </a:moveTo>
                    <a:cubicBezTo>
                      <a:pt x="20269" y="84053"/>
                      <a:pt x="33715" y="135334"/>
                      <a:pt x="40338" y="153843"/>
                    </a:cubicBezTo>
                    <a:cubicBezTo>
                      <a:pt x="50272" y="181607"/>
                      <a:pt x="72723" y="285830"/>
                      <a:pt x="128555" y="260155"/>
                    </a:cubicBezTo>
                    <a:cubicBezTo>
                      <a:pt x="161540" y="264398"/>
                      <a:pt x="170936" y="251030"/>
                      <a:pt x="156740" y="220051"/>
                    </a:cubicBezTo>
                    <a:cubicBezTo>
                      <a:pt x="135447" y="173582"/>
                      <a:pt x="83918" y="124881"/>
                      <a:pt x="65478" y="102306"/>
                    </a:cubicBezTo>
                    <a:cubicBezTo>
                      <a:pt x="53184" y="87257"/>
                      <a:pt x="31358" y="53154"/>
                      <a:pt x="0" y="0"/>
                    </a:cubicBezTo>
                    <a:close/>
                  </a:path>
                </a:pathLst>
              </a:custGeom>
              <a:solidFill>
                <a:srgbClr val="BDE37A"/>
              </a:solidFill>
            </p:spPr>
          </p:sp>
          <p:sp>
            <p:nvSpPr>
              <p:cNvPr id="18" name="Freeform: Shape 17">
                <a:extLst>
                  <a:ext uri="{1061EFF3-6B16-4A1E-9BE0-3A0877D6B48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C71BA7-4AB9-4375-AA0E-CC3B2EC9DE02}"/>
                  </a:ext>
                </a:extLst>
              </p:cNvPr>
              <p:cNvSpPr/>
              <p:nvPr/>
            </p:nvSpPr>
            <p:spPr>
              <a:xfrm>
                <a:off x="613408" y="649671"/>
                <a:ext cx="260889" cy="150651"/>
              </a:xfrm>
              <a:custGeom>
                <a:avLst/>
                <a:gdLst/>
                <a:ahLst/>
                <a:cxnLst/>
                <a:rect l="0" t="0" r="r" b="b"/>
                <a:pathLst>
                  <a:path w="260890" h="150652">
                    <a:moveTo>
                      <a:pt x="260890" y="5664"/>
                    </a:moveTo>
                    <a:cubicBezTo>
                      <a:pt x="190047" y="0"/>
                      <a:pt x="131193" y="9087"/>
                      <a:pt x="84328" y="32924"/>
                    </a:cubicBezTo>
                    <a:cubicBezTo>
                      <a:pt x="14030" y="68680"/>
                      <a:pt x="0" y="98259"/>
                      <a:pt x="27341" y="110440"/>
                    </a:cubicBezTo>
                    <a:cubicBezTo>
                      <a:pt x="30476" y="143824"/>
                      <a:pt x="45325" y="150652"/>
                      <a:pt x="71889" y="130923"/>
                    </a:cubicBezTo>
                    <a:cubicBezTo>
                      <a:pt x="95231" y="111611"/>
                      <a:pt x="123464" y="90651"/>
                      <a:pt x="160751" y="60740"/>
                    </a:cubicBezTo>
                    <a:cubicBezTo>
                      <a:pt x="183938" y="40191"/>
                      <a:pt x="217317" y="21832"/>
                      <a:pt x="260890" y="5664"/>
                    </a:cubicBezTo>
                    <a:close/>
                  </a:path>
                </a:pathLst>
              </a:custGeom>
              <a:solidFill>
                <a:srgbClr val="8FC55D"/>
              </a:solidFill>
            </p:spPr>
          </p:sp>
          <p:sp>
            <p:nvSpPr>
              <p:cNvPr id="19" name="Freeform: Shape 18">
                <a:extLst>
                  <a:ext uri="{8E505353-D3AA-4F00-B49B-198B97AB58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A0B270-2C8A-46CC-BD3D-34775375BA02}"/>
                  </a:ext>
                </a:extLst>
              </p:cNvPr>
              <p:cNvSpPr/>
              <p:nvPr/>
            </p:nvSpPr>
            <p:spPr>
              <a:xfrm>
                <a:off x="548564" y="482875"/>
                <a:ext cx="100389" cy="288259"/>
              </a:xfrm>
              <a:custGeom>
                <a:avLst/>
                <a:gdLst/>
                <a:ahLst/>
                <a:cxnLst/>
                <a:rect l="0" t="0" r="r" b="b"/>
                <a:pathLst>
                  <a:path w="100389" h="288260">
                    <a:moveTo>
                      <a:pt x="34691" y="0"/>
                    </a:moveTo>
                    <a:cubicBezTo>
                      <a:pt x="10448" y="78816"/>
                      <a:pt x="0" y="140252"/>
                      <a:pt x="3348" y="184307"/>
                    </a:cubicBezTo>
                    <a:cubicBezTo>
                      <a:pt x="8371" y="250390"/>
                      <a:pt x="45935" y="288260"/>
                      <a:pt x="70518" y="273010"/>
                    </a:cubicBezTo>
                    <a:cubicBezTo>
                      <a:pt x="95102" y="257760"/>
                      <a:pt x="100389" y="243233"/>
                      <a:pt x="94315" y="207629"/>
                    </a:cubicBezTo>
                    <a:cubicBezTo>
                      <a:pt x="88241" y="172025"/>
                      <a:pt x="74605" y="154681"/>
                      <a:pt x="59900" y="106818"/>
                    </a:cubicBezTo>
                    <a:cubicBezTo>
                      <a:pt x="50096" y="74910"/>
                      <a:pt x="41693" y="39304"/>
                      <a:pt x="34691" y="0"/>
                    </a:cubicBezTo>
                    <a:close/>
                  </a:path>
                </a:pathLst>
              </a:custGeom>
              <a:solidFill>
                <a:srgbClr val="8FC55D"/>
              </a:solidFill>
            </p:spPr>
          </p:sp>
          <p:grpSp>
            <p:nvGrpSpPr>
              <p:cNvPr id="20" name="Group 19">
                <a:extLst>
                  <a:ext uri="{E58FF7A2-E749-4F3C-AE46-C6E3D406137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FD819D2-2705-4984-9479-D7CC4EA7ECBF}"/>
                  </a:ext>
                </a:extLst>
              </p:cNvPr>
              <p:cNvGrpSpPr/>
              <p:nvPr/>
            </p:nvGrpSpPr>
            <p:grpSpPr>
              <a:xfrm>
                <a:off x="648984" y="626011"/>
                <a:ext cx="986940" cy="862337"/>
                <a:chOff x="648984" y="626011"/>
                <a:chExt cx="986940" cy="862337"/>
              </a:xfrm>
              <a:grpFill/>
            </p:grpSpPr>
            <p:sp>
              <p:nvSpPr>
                <p:cNvPr id="21" name="Freeform: Shape 20">
                  <a:extLst>
                    <a:ext uri="{E3DD6976-A4D2-40B2-8F1B-2A231830CE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CE620E-0988-4449-A81F-4D570EF19D84}"/>
                    </a:ext>
                  </a:extLst>
                </p:cNvPr>
                <p:cNvSpPr/>
                <p:nvPr/>
              </p:nvSpPr>
              <p:spPr>
                <a:xfrm>
                  <a:off x="648984" y="733482"/>
                  <a:ext cx="393567" cy="438001"/>
                </a:xfrm>
                <a:custGeom>
                  <a:avLst/>
                  <a:gdLst/>
                  <a:ahLst/>
                  <a:cxnLst/>
                  <a:rect l="0" t="0" r="r" b="b"/>
                  <a:pathLst>
                    <a:path w="393568" h="438001">
                      <a:moveTo>
                        <a:pt x="0" y="0"/>
                      </a:moveTo>
                      <a:cubicBezTo>
                        <a:pt x="114115" y="166011"/>
                        <a:pt x="245304" y="312011"/>
                        <a:pt x="393568" y="438001"/>
                      </a:cubicBezTo>
                    </a:path>
                  </a:pathLst>
                </a:custGeom>
                <a:grpFill/>
                <a:ln w="19050">
                  <a:solidFill>
                    <a:srgbClr val="41832D"/>
                  </a:solidFill>
                  <a:prstDash val="solid"/>
                </a:ln>
              </p:spPr>
            </p:sp>
            <p:sp>
              <p:nvSpPr>
                <p:cNvPr id="22" name="Freeform: Shape 21">
                  <a:extLst>
                    <a:ext uri="{A02D5DCB-6FCE-4169-B629-50BF265BB05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E99E10-3DD0-4933-B484-835DF35C88F1}"/>
                    </a:ext>
                  </a:extLst>
                </p:cNvPr>
                <p:cNvSpPr/>
                <p:nvPr/>
              </p:nvSpPr>
              <p:spPr>
                <a:xfrm>
                  <a:off x="736555" y="855927"/>
                  <a:ext cx="583032" cy="82547"/>
                </a:xfrm>
                <a:custGeom>
                  <a:avLst/>
                  <a:gdLst/>
                  <a:ahLst/>
                  <a:cxnLst/>
                  <a:rect l="0" t="0" r="r" b="b"/>
                  <a:pathLst>
                    <a:path w="583032" h="82548">
                      <a:moveTo>
                        <a:pt x="0" y="0"/>
                      </a:moveTo>
                      <a:cubicBezTo>
                        <a:pt x="194127" y="53820"/>
                        <a:pt x="388471" y="81336"/>
                        <a:pt x="583032" y="82548"/>
                      </a:cubicBezTo>
                    </a:path>
                  </a:pathLst>
                </a:custGeom>
                <a:grpFill/>
                <a:ln>
                  <a:solidFill>
                    <a:srgbClr val="41832D"/>
                  </a:solidFill>
                  <a:prstDash val="solid"/>
                </a:ln>
              </p:spPr>
            </p:sp>
            <p:sp>
              <p:nvSpPr>
                <p:cNvPr id="23" name="Freeform: Shape 22">
                  <a:extLst>
                    <a:ext uri="{A022D748-84DF-425B-8048-78692C9A21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991694-4344-4CF9-B711-6114276F2F08}"/>
                    </a:ext>
                  </a:extLst>
                </p:cNvPr>
                <p:cNvSpPr/>
                <p:nvPr/>
              </p:nvSpPr>
              <p:spPr>
                <a:xfrm>
                  <a:off x="749291" y="655643"/>
                  <a:ext cx="368760" cy="247879"/>
                </a:xfrm>
                <a:custGeom>
                  <a:avLst/>
                  <a:gdLst/>
                  <a:ahLst/>
                  <a:cxnLst/>
                  <a:rect l="0" t="0" r="r" b="b"/>
                  <a:pathLst>
                    <a:path w="368761" h="247880">
                      <a:moveTo>
                        <a:pt x="0" y="207153"/>
                      </a:moveTo>
                      <a:cubicBezTo>
                        <a:pt x="49981" y="165021"/>
                        <a:pt x="92823" y="136458"/>
                        <a:pt x="128528" y="121465"/>
                      </a:cubicBezTo>
                      <a:cubicBezTo>
                        <a:pt x="182085" y="98975"/>
                        <a:pt x="216177" y="88535"/>
                        <a:pt x="289362" y="50930"/>
                      </a:cubicBezTo>
                      <a:cubicBezTo>
                        <a:pt x="338152" y="25861"/>
                        <a:pt x="364618" y="8884"/>
                        <a:pt x="368761" y="0"/>
                      </a:cubicBezTo>
                      <a:cubicBezTo>
                        <a:pt x="316023" y="85080"/>
                        <a:pt x="233467" y="160265"/>
                        <a:pt x="121093" y="225555"/>
                      </a:cubicBezTo>
                      <a:cubicBezTo>
                        <a:pt x="74299" y="247880"/>
                        <a:pt x="35467" y="244643"/>
                        <a:pt x="4596" y="215845"/>
                      </a:cubicBezTo>
                      <a:lnTo>
                        <a:pt x="0" y="207153"/>
                      </a:lnTo>
                      <a:close/>
                    </a:path>
                  </a:pathLst>
                </a:custGeom>
                <a:solidFill>
                  <a:srgbClr val="4F9539"/>
                </a:solidFill>
              </p:spPr>
            </p:sp>
            <p:sp>
              <p:nvSpPr>
                <p:cNvPr id="24" name="Freeform: Shape 23">
                  <a:extLst>
                    <a:ext uri="{6771F2C9-9E94-4950-9D13-7CC08E05D9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01EE37-387E-4FBF-B41D-9B9D49FB05FB}"/>
                    </a:ext>
                  </a:extLst>
                </p:cNvPr>
                <p:cNvSpPr/>
                <p:nvPr/>
              </p:nvSpPr>
              <p:spPr>
                <a:xfrm>
                  <a:off x="1008799" y="1173740"/>
                  <a:ext cx="254607" cy="314609"/>
                </a:xfrm>
                <a:custGeom>
                  <a:avLst/>
                  <a:gdLst/>
                  <a:ahLst/>
                  <a:cxnLst/>
                  <a:rect l="0" t="0" r="r" b="b"/>
                  <a:pathLst>
                    <a:path w="254607" h="314609">
                      <a:moveTo>
                        <a:pt x="47749" y="0"/>
                      </a:moveTo>
                      <a:cubicBezTo>
                        <a:pt x="88267" y="41768"/>
                        <a:pt x="116292" y="78040"/>
                        <a:pt x="131824" y="108817"/>
                      </a:cubicBezTo>
                      <a:cubicBezTo>
                        <a:pt x="155122" y="154981"/>
                        <a:pt x="166511" y="184607"/>
                        <a:pt x="204449" y="247263"/>
                      </a:cubicBezTo>
                      <a:cubicBezTo>
                        <a:pt x="229741" y="289033"/>
                        <a:pt x="246461" y="311482"/>
                        <a:pt x="254607" y="314609"/>
                      </a:cubicBezTo>
                      <a:cubicBezTo>
                        <a:pt x="145579" y="238024"/>
                        <a:pt x="77697" y="180831"/>
                        <a:pt x="50963" y="143031"/>
                      </a:cubicBezTo>
                      <a:cubicBezTo>
                        <a:pt x="10861" y="86331"/>
                        <a:pt x="0" y="47460"/>
                        <a:pt x="29667" y="2830"/>
                      </a:cubicBezTo>
                      <a:lnTo>
                        <a:pt x="47749" y="0"/>
                      </a:lnTo>
                      <a:close/>
                    </a:path>
                  </a:pathLst>
                </a:custGeom>
                <a:solidFill>
                  <a:srgbClr val="8FC55D"/>
                </a:solidFill>
              </p:spPr>
            </p:sp>
            <p:sp>
              <p:nvSpPr>
                <p:cNvPr id="25" name="Freeform: Shape 24">
                  <a:extLst>
                    <a:ext uri="{648B6A44-1C14-42E4-96A4-1958633C6D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445653-1F57-4431-AEDE-71CC1AE746AD}"/>
                    </a:ext>
                  </a:extLst>
                </p:cNvPr>
                <p:cNvSpPr/>
                <p:nvPr/>
              </p:nvSpPr>
              <p:spPr>
                <a:xfrm>
                  <a:off x="1025395" y="1163972"/>
                  <a:ext cx="291433" cy="74444"/>
                </a:xfrm>
                <a:custGeom>
                  <a:avLst/>
                  <a:gdLst/>
                  <a:ahLst/>
                  <a:cxnLst/>
                  <a:rect l="0" t="0" r="r" b="b"/>
                  <a:pathLst>
                    <a:path w="291434" h="74444">
                      <a:moveTo>
                        <a:pt x="66" y="3930"/>
                      </a:moveTo>
                      <a:cubicBezTo>
                        <a:pt x="44166" y="0"/>
                        <a:pt x="79492" y="1108"/>
                        <a:pt x="106042" y="7255"/>
                      </a:cubicBezTo>
                      <a:cubicBezTo>
                        <a:pt x="145868" y="16475"/>
                        <a:pt x="169948" y="24641"/>
                        <a:pt x="226623" y="33167"/>
                      </a:cubicBezTo>
                      <a:cubicBezTo>
                        <a:pt x="264406" y="38850"/>
                        <a:pt x="286010" y="39931"/>
                        <a:pt x="291434" y="36408"/>
                      </a:cubicBezTo>
                      <a:cubicBezTo>
                        <a:pt x="231578" y="64637"/>
                        <a:pt x="156900" y="74444"/>
                        <a:pt x="67401" y="65830"/>
                      </a:cubicBezTo>
                      <a:cubicBezTo>
                        <a:pt x="31727" y="59360"/>
                        <a:pt x="9260" y="41089"/>
                        <a:pt x="0" y="11018"/>
                      </a:cubicBezTo>
                      <a:lnTo>
                        <a:pt x="66" y="3930"/>
                      </a:lnTo>
                      <a:close/>
                    </a:path>
                  </a:pathLst>
                </a:custGeom>
                <a:solidFill>
                  <a:srgbClr val="4F9539"/>
                </a:solidFill>
              </p:spPr>
            </p:sp>
            <p:sp>
              <p:nvSpPr>
                <p:cNvPr id="26" name="Freeform: Shape 25">
                  <a:extLst>
                    <a:ext uri="{6408DDAD-5947-42A7-8181-64F81C50C3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C20858-0494-4BA6-AC36-4DB9C8C795D2}"/>
                    </a:ext>
                  </a:extLst>
                </p:cNvPr>
                <p:cNvSpPr/>
                <p:nvPr/>
              </p:nvSpPr>
              <p:spPr>
                <a:xfrm>
                  <a:off x="803464" y="855997"/>
                  <a:ext cx="485885" cy="100031"/>
                </a:xfrm>
                <a:custGeom>
                  <a:avLst/>
                  <a:gdLst/>
                  <a:ahLst/>
                  <a:cxnLst/>
                  <a:rect l="0" t="0" r="r" b="b"/>
                  <a:pathLst>
                    <a:path w="485885" h="100031">
                      <a:moveTo>
                        <a:pt x="1509" y="19930"/>
                      </a:moveTo>
                      <a:cubicBezTo>
                        <a:pt x="76568" y="5298"/>
                        <a:pt x="135852" y="0"/>
                        <a:pt x="179362" y="4035"/>
                      </a:cubicBezTo>
                      <a:cubicBezTo>
                        <a:pt x="244625" y="10087"/>
                        <a:pt x="283575" y="17655"/>
                        <a:pt x="377357" y="19334"/>
                      </a:cubicBezTo>
                      <a:cubicBezTo>
                        <a:pt x="439878" y="20453"/>
                        <a:pt x="476055" y="17820"/>
                        <a:pt x="485885" y="11436"/>
                      </a:cubicBezTo>
                      <a:cubicBezTo>
                        <a:pt x="379493" y="65836"/>
                        <a:pt x="251769" y="95368"/>
                        <a:pt x="102716" y="100031"/>
                      </a:cubicBezTo>
                      <a:cubicBezTo>
                        <a:pt x="43903" y="97309"/>
                        <a:pt x="9665" y="74178"/>
                        <a:pt x="0" y="30637"/>
                      </a:cubicBezTo>
                      <a:lnTo>
                        <a:pt x="1509" y="19930"/>
                      </a:lnTo>
                      <a:close/>
                    </a:path>
                  </a:pathLst>
                </a:custGeom>
                <a:solidFill>
                  <a:srgbClr val="8FC55D"/>
                </a:solidFill>
              </p:spPr>
            </p:sp>
            <p:sp>
              <p:nvSpPr>
                <p:cNvPr id="27" name="Freeform: Shape 26">
                  <a:extLst>
                    <a:ext uri="{E288270F-9BFF-4B12-B81C-D675536D2F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5EB04B-B258-44CA-9D15-4CC4A9677142}"/>
                    </a:ext>
                  </a:extLst>
                </p:cNvPr>
                <p:cNvSpPr/>
                <p:nvPr/>
              </p:nvSpPr>
              <p:spPr>
                <a:xfrm>
                  <a:off x="1289705" y="901605"/>
                  <a:ext cx="346219" cy="116045"/>
                </a:xfrm>
                <a:custGeom>
                  <a:avLst/>
                  <a:gdLst/>
                  <a:ahLst/>
                  <a:cxnLst/>
                  <a:rect l="0" t="0" r="r" b="b"/>
                  <a:pathLst>
                    <a:path w="346220" h="116045">
                      <a:moveTo>
                        <a:pt x="346220" y="116045"/>
                      </a:moveTo>
                      <a:cubicBezTo>
                        <a:pt x="256107" y="62691"/>
                        <a:pt x="184458" y="30011"/>
                        <a:pt x="131273" y="18007"/>
                      </a:cubicBezTo>
                      <a:cubicBezTo>
                        <a:pt x="51495" y="0"/>
                        <a:pt x="0" y="26253"/>
                        <a:pt x="14122" y="57550"/>
                      </a:cubicBezTo>
                      <a:cubicBezTo>
                        <a:pt x="28243" y="88848"/>
                        <a:pt x="44716" y="99545"/>
                        <a:pt x="88260" y="105696"/>
                      </a:cubicBezTo>
                      <a:cubicBezTo>
                        <a:pt x="131803" y="111847"/>
                        <a:pt x="154793" y="103585"/>
                        <a:pt x="214418" y="104957"/>
                      </a:cubicBezTo>
                      <a:cubicBezTo>
                        <a:pt x="254168" y="105872"/>
                        <a:pt x="298102" y="109568"/>
                        <a:pt x="346220" y="116045"/>
                      </a:cubicBezTo>
                      <a:close/>
                    </a:path>
                  </a:pathLst>
                </a:custGeom>
                <a:solidFill>
                  <a:srgbClr val="8FC55D"/>
                </a:solidFill>
              </p:spPr>
            </p:sp>
            <p:sp>
              <p:nvSpPr>
                <p:cNvPr id="28" name="Freeform: Shape 27">
                  <a:extLst>
                    <a:ext uri="{C48D96EA-3112-4982-BB58-C84817AD36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1D80ED-03B0-43BD-823F-7A6B04F28F52}"/>
                    </a:ext>
                  </a:extLst>
                </p:cNvPr>
                <p:cNvSpPr/>
                <p:nvPr/>
              </p:nvSpPr>
              <p:spPr>
                <a:xfrm>
                  <a:off x="1286517" y="941416"/>
                  <a:ext cx="335622" cy="161869"/>
                </a:xfrm>
                <a:custGeom>
                  <a:avLst/>
                  <a:gdLst/>
                  <a:ahLst/>
                  <a:cxnLst/>
                  <a:rect l="0" t="0" r="r" b="b"/>
                  <a:pathLst>
                    <a:path w="335622" h="161869">
                      <a:moveTo>
                        <a:pt x="8886" y="0"/>
                      </a:moveTo>
                      <a:cubicBezTo>
                        <a:pt x="63039" y="14379"/>
                        <a:pt x="104156" y="30417"/>
                        <a:pt x="132236" y="48115"/>
                      </a:cubicBezTo>
                      <a:cubicBezTo>
                        <a:pt x="174356" y="74662"/>
                        <a:pt x="198447" y="93465"/>
                        <a:pt x="260829" y="126362"/>
                      </a:cubicBezTo>
                      <a:cubicBezTo>
                        <a:pt x="302417" y="148293"/>
                        <a:pt x="327348" y="158529"/>
                        <a:pt x="335622" y="157070"/>
                      </a:cubicBezTo>
                      <a:cubicBezTo>
                        <a:pt x="249959" y="161869"/>
                        <a:pt x="156584" y="140869"/>
                        <a:pt x="55498" y="94067"/>
                      </a:cubicBezTo>
                      <a:cubicBezTo>
                        <a:pt x="16818" y="72189"/>
                        <a:pt x="0" y="43333"/>
                        <a:pt x="5043" y="7500"/>
                      </a:cubicBezTo>
                      <a:lnTo>
                        <a:pt x="8886" y="0"/>
                      </a:lnTo>
                      <a:close/>
                    </a:path>
                  </a:pathLst>
                </a:custGeom>
                <a:solidFill>
                  <a:srgbClr val="4F9539"/>
                </a:solidFill>
              </p:spPr>
            </p:sp>
            <p:sp>
              <p:nvSpPr>
                <p:cNvPr id="29" name="Freeform: Shape 28">
                  <a:extLst>
                    <a:ext uri="{4C281ECC-BB76-4985-88AF-0F4245BF23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3AAA50-BAE3-486A-880B-80691C55E0A4}"/>
                    </a:ext>
                  </a:extLst>
                </p:cNvPr>
                <p:cNvSpPr/>
                <p:nvPr/>
              </p:nvSpPr>
              <p:spPr>
                <a:xfrm>
                  <a:off x="770054" y="879102"/>
                  <a:ext cx="273226" cy="349899"/>
                </a:xfrm>
                <a:custGeom>
                  <a:avLst/>
                  <a:gdLst/>
                  <a:ahLst/>
                  <a:cxnLst/>
                  <a:rect l="0" t="0" r="r" b="b"/>
                  <a:pathLst>
                    <a:path w="273226" h="349899">
                      <a:moveTo>
                        <a:pt x="34315" y="0"/>
                      </a:moveTo>
                      <a:cubicBezTo>
                        <a:pt x="80722" y="46197"/>
                        <a:pt x="112964" y="86456"/>
                        <a:pt x="131043" y="120777"/>
                      </a:cubicBezTo>
                      <a:cubicBezTo>
                        <a:pt x="158161" y="172258"/>
                        <a:pt x="171557" y="205366"/>
                        <a:pt x="215471" y="275114"/>
                      </a:cubicBezTo>
                      <a:cubicBezTo>
                        <a:pt x="244747" y="321612"/>
                        <a:pt x="263999" y="346541"/>
                        <a:pt x="273226" y="349899"/>
                      </a:cubicBezTo>
                      <a:cubicBezTo>
                        <a:pt x="183721" y="304700"/>
                        <a:pt x="101487" y="228882"/>
                        <a:pt x="26524" y="122444"/>
                      </a:cubicBezTo>
                      <a:cubicBezTo>
                        <a:pt x="161" y="77699"/>
                        <a:pt x="0" y="38666"/>
                        <a:pt x="26042" y="5346"/>
                      </a:cubicBezTo>
                      <a:lnTo>
                        <a:pt x="34315" y="0"/>
                      </a:lnTo>
                      <a:close/>
                    </a:path>
                  </a:pathLst>
                </a:custGeom>
                <a:solidFill>
                  <a:srgbClr val="4F9539"/>
                </a:solidFill>
              </p:spPr>
            </p:sp>
            <p:sp>
              <p:nvSpPr>
                <p:cNvPr id="30" name="Freeform: Shape 29">
                  <a:extLst>
                    <a:ext uri="{7A5091EE-ADD0-48D2-9F05-FBDA39DB1F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468734-03F1-4421-BF2A-09021042C628}"/>
                    </a:ext>
                  </a:extLst>
                </p:cNvPr>
                <p:cNvSpPr/>
                <p:nvPr/>
              </p:nvSpPr>
              <p:spPr>
                <a:xfrm>
                  <a:off x="694432" y="626011"/>
                  <a:ext cx="261519" cy="274687"/>
                </a:xfrm>
                <a:custGeom>
                  <a:avLst/>
                  <a:gdLst/>
                  <a:ahLst/>
                  <a:cxnLst/>
                  <a:rect l="0" t="0" r="r" b="b"/>
                  <a:pathLst>
                    <a:path w="261520" h="274688">
                      <a:moveTo>
                        <a:pt x="261520" y="0"/>
                      </a:moveTo>
                      <a:cubicBezTo>
                        <a:pt x="242685" y="929"/>
                        <a:pt x="222408" y="15393"/>
                        <a:pt x="200687" y="43392"/>
                      </a:cubicBezTo>
                      <a:cubicBezTo>
                        <a:pt x="128930" y="99704"/>
                        <a:pt x="91521" y="129915"/>
                        <a:pt x="88460" y="134027"/>
                      </a:cubicBezTo>
                      <a:cubicBezTo>
                        <a:pt x="83870" y="140195"/>
                        <a:pt x="0" y="216189"/>
                        <a:pt x="44336" y="248811"/>
                      </a:cubicBezTo>
                      <a:cubicBezTo>
                        <a:pt x="64732" y="274688"/>
                        <a:pt x="89639" y="266559"/>
                        <a:pt x="119055" y="224424"/>
                      </a:cubicBezTo>
                      <a:cubicBezTo>
                        <a:pt x="143930" y="186753"/>
                        <a:pt x="159915" y="160253"/>
                        <a:pt x="167013" y="144923"/>
                      </a:cubicBezTo>
                      <a:cubicBezTo>
                        <a:pt x="177659" y="121928"/>
                        <a:pt x="218766" y="52668"/>
                        <a:pt x="229054" y="37943"/>
                      </a:cubicBezTo>
                      <a:cubicBezTo>
                        <a:pt x="235913" y="28126"/>
                        <a:pt x="246734" y="15479"/>
                        <a:pt x="261520" y="0"/>
                      </a:cubicBezTo>
                      <a:close/>
                    </a:path>
                  </a:pathLst>
                </a:custGeom>
                <a:solidFill>
                  <a:srgbClr val="8FC55D"/>
                </a:solidFill>
              </p:spPr>
            </p:sp>
            <p:sp>
              <p:nvSpPr>
                <p:cNvPr id="31" name="Freeform: Shape 30">
                  <a:extLst>
                    <a:ext uri="{6A7E90C7-4CC8-431C-AB38-B8515DE737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60DF65-EBA7-4373-AA37-8ECFC7374ABD}"/>
                    </a:ext>
                  </a:extLst>
                </p:cNvPr>
                <p:cNvSpPr/>
                <p:nvPr/>
              </p:nvSpPr>
              <p:spPr>
                <a:xfrm>
                  <a:off x="999042" y="1076265"/>
                  <a:ext cx="258629" cy="103109"/>
                </a:xfrm>
                <a:custGeom>
                  <a:avLst/>
                  <a:gdLst/>
                  <a:ahLst/>
                  <a:cxnLst/>
                  <a:rect l="0" t="0" r="r" b="b"/>
                  <a:pathLst>
                    <a:path w="258630" h="103110">
                      <a:moveTo>
                        <a:pt x="258630" y="7476"/>
                      </a:moveTo>
                      <a:cubicBezTo>
                        <a:pt x="246274" y="0"/>
                        <a:pt x="227205" y="499"/>
                        <a:pt x="201423" y="8974"/>
                      </a:cubicBezTo>
                      <a:cubicBezTo>
                        <a:pt x="131746" y="13997"/>
                        <a:pt x="95056" y="17158"/>
                        <a:pt x="91352" y="18458"/>
                      </a:cubicBezTo>
                      <a:cubicBezTo>
                        <a:pt x="85796" y="20408"/>
                        <a:pt x="0" y="32741"/>
                        <a:pt x="14179" y="72441"/>
                      </a:cubicBezTo>
                      <a:cubicBezTo>
                        <a:pt x="16047" y="97605"/>
                        <a:pt x="35342" y="103110"/>
                        <a:pt x="72064" y="88956"/>
                      </a:cubicBezTo>
                      <a:cubicBezTo>
                        <a:pt x="103990" y="75691"/>
                        <a:pt x="125489" y="65711"/>
                        <a:pt x="136561" y="59017"/>
                      </a:cubicBezTo>
                      <a:cubicBezTo>
                        <a:pt x="153168" y="48976"/>
                        <a:pt x="208929" y="22607"/>
                        <a:pt x="221767" y="17663"/>
                      </a:cubicBezTo>
                      <a:cubicBezTo>
                        <a:pt x="230326" y="14367"/>
                        <a:pt x="242614" y="10972"/>
                        <a:pt x="258630" y="7476"/>
                      </a:cubicBezTo>
                      <a:close/>
                    </a:path>
                  </a:pathLst>
                </a:custGeom>
                <a:solidFill>
                  <a:srgbClr val="8FC55D"/>
                </a:solidFill>
              </p:spPr>
            </p:sp>
          </p:grpSp>
          <p:sp>
            <p:nvSpPr>
              <p:cNvPr id="32" name="Freeform: Shape 31">
                <a:extLst>
                  <a:ext uri="{4F3D9035-1C99-4A01-AFB1-0CE5B37573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61110D-DCEF-44C5-AB6F-32139FB1F317}"/>
                  </a:ext>
                </a:extLst>
              </p:cNvPr>
              <p:cNvSpPr/>
              <p:nvPr/>
            </p:nvSpPr>
            <p:spPr>
              <a:xfrm>
                <a:off x="171405" y="976812"/>
                <a:ext cx="374832" cy="237101"/>
              </a:xfrm>
              <a:custGeom>
                <a:avLst/>
                <a:gdLst/>
                <a:ahLst/>
                <a:cxnLst/>
                <a:rect l="0" t="0" r="r" b="b"/>
                <a:pathLst>
                  <a:path w="374832" h="237102">
                    <a:moveTo>
                      <a:pt x="0" y="237102"/>
                    </a:moveTo>
                    <a:cubicBezTo>
                      <a:pt x="137325" y="91358"/>
                      <a:pt x="262269" y="12324"/>
                      <a:pt x="374832" y="0"/>
                    </a:cubicBezTo>
                    <a:cubicBezTo>
                      <a:pt x="312229" y="90026"/>
                      <a:pt x="187285" y="169060"/>
                      <a:pt x="0" y="237102"/>
                    </a:cubicBezTo>
                    <a:close/>
                  </a:path>
                </a:pathLst>
              </a:custGeom>
              <a:solidFill>
                <a:srgbClr val="BDE37A"/>
              </a:solidFill>
            </p:spPr>
          </p:sp>
          <p:sp>
            <p:nvSpPr>
              <p:cNvPr id="33" name="Freeform: Shape 32">
                <a:extLst>
                  <a:ext uri="{44FD67E9-D0CE-44E4-83DD-8342CE8B8D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F4FD96-2C5A-4B84-A9CE-424B0260C4F2}"/>
                  </a:ext>
                </a:extLst>
              </p:cNvPr>
              <p:cNvSpPr/>
              <p:nvPr/>
            </p:nvSpPr>
            <p:spPr>
              <a:xfrm>
                <a:off x="149782" y="938230"/>
                <a:ext cx="372914" cy="133592"/>
              </a:xfrm>
              <a:custGeom>
                <a:avLst/>
                <a:gdLst/>
                <a:ahLst/>
                <a:cxnLst/>
                <a:rect l="0" t="0" r="r" b="b"/>
                <a:pathLst>
                  <a:path w="372914" h="133592">
                    <a:moveTo>
                      <a:pt x="0" y="128743"/>
                    </a:moveTo>
                    <a:cubicBezTo>
                      <a:pt x="147503" y="32503"/>
                      <a:pt x="271808" y="0"/>
                      <a:pt x="372914" y="31235"/>
                    </a:cubicBezTo>
                    <a:cubicBezTo>
                      <a:pt x="288037" y="101090"/>
                      <a:pt x="163732" y="133592"/>
                      <a:pt x="0" y="128743"/>
                    </a:cubicBezTo>
                    <a:close/>
                  </a:path>
                </a:pathLst>
              </a:custGeom>
              <a:solidFill>
                <a:srgbClr val="317C25"/>
              </a:solidFill>
            </p:spPr>
          </p:sp>
          <p:sp>
            <p:nvSpPr>
              <p:cNvPr id="34" name="Freeform: Shape 33">
                <a:extLst>
                  <a:ext uri="{FC2179F0-B6DE-4F09-A80C-D5671570C8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251285-07DA-4C0D-9D60-548E1C2CD203}"/>
                  </a:ext>
                </a:extLst>
              </p:cNvPr>
              <p:cNvSpPr/>
              <p:nvPr/>
            </p:nvSpPr>
            <p:spPr>
              <a:xfrm>
                <a:off x="310939" y="1270517"/>
                <a:ext cx="148788" cy="513914"/>
              </a:xfrm>
              <a:custGeom>
                <a:avLst/>
                <a:gdLst/>
                <a:ahLst/>
                <a:cxnLst/>
                <a:rect l="0" t="0" r="r" b="b"/>
                <a:pathLst>
                  <a:path w="148788" h="513915">
                    <a:moveTo>
                      <a:pt x="92332" y="513915"/>
                    </a:moveTo>
                    <a:cubicBezTo>
                      <a:pt x="74797" y="442218"/>
                      <a:pt x="61563" y="391593"/>
                      <a:pt x="52630" y="362038"/>
                    </a:cubicBezTo>
                    <a:cubicBezTo>
                      <a:pt x="7153" y="211592"/>
                      <a:pt x="0" y="99036"/>
                      <a:pt x="59519" y="0"/>
                    </a:cubicBezTo>
                    <a:cubicBezTo>
                      <a:pt x="137850" y="97445"/>
                      <a:pt x="148788" y="268750"/>
                      <a:pt x="92332" y="513915"/>
                    </a:cubicBezTo>
                    <a:close/>
                  </a:path>
                </a:pathLst>
              </a:custGeom>
              <a:solidFill>
                <a:srgbClr val="BDE37A"/>
              </a:solidFill>
            </p:spPr>
          </p:sp>
          <p:sp>
            <p:nvSpPr>
              <p:cNvPr id="35" name="Freeform: Shape 34">
                <a:extLst>
                  <a:ext uri="{30138C7B-4991-4BD6-956D-888D23FEB3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650BE7-D4B2-48C3-9470-576CD9963411}"/>
                  </a:ext>
                </a:extLst>
              </p:cNvPr>
              <p:cNvSpPr/>
              <p:nvPr/>
            </p:nvSpPr>
            <p:spPr>
              <a:xfrm>
                <a:off x="464933" y="1584450"/>
                <a:ext cx="118245" cy="318276"/>
              </a:xfrm>
              <a:custGeom>
                <a:avLst/>
                <a:gdLst/>
                <a:ahLst/>
                <a:cxnLst/>
                <a:rect l="0" t="0" r="r" b="b"/>
                <a:pathLst>
                  <a:path w="118246" h="318276">
                    <a:moveTo>
                      <a:pt x="118246" y="318276"/>
                    </a:moveTo>
                    <a:cubicBezTo>
                      <a:pt x="96819" y="275754"/>
                      <a:pt x="81153" y="245852"/>
                      <a:pt x="71249" y="228571"/>
                    </a:cubicBezTo>
                    <a:cubicBezTo>
                      <a:pt x="20830" y="140602"/>
                      <a:pt x="0" y="70890"/>
                      <a:pt x="23040" y="0"/>
                    </a:cubicBezTo>
                    <a:cubicBezTo>
                      <a:pt x="86420" y="49885"/>
                      <a:pt x="118155" y="155977"/>
                      <a:pt x="118246" y="318276"/>
                    </a:cubicBezTo>
                    <a:close/>
                  </a:path>
                </a:pathLst>
              </a:custGeom>
              <a:solidFill>
                <a:srgbClr val="8FC55D"/>
              </a:solidFill>
            </p:spPr>
          </p:sp>
          <p:sp>
            <p:nvSpPr>
              <p:cNvPr id="36" name="Freeform: Shape 35">
                <a:extLst>
                  <a:ext uri="{0AE2AD76-345D-4F93-9C45-0B6070EF5A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DE8C12-8AED-47E9-A4A4-0F946E4E5A00}"/>
                  </a:ext>
                </a:extLst>
              </p:cNvPr>
              <p:cNvSpPr/>
              <p:nvPr/>
            </p:nvSpPr>
            <p:spPr>
              <a:xfrm>
                <a:off x="1697" y="1324833"/>
                <a:ext cx="305913" cy="177977"/>
              </a:xfrm>
              <a:custGeom>
                <a:avLst/>
                <a:gdLst/>
                <a:ahLst/>
                <a:cxnLst/>
                <a:rect l="0" t="0" r="r" b="b"/>
                <a:pathLst>
                  <a:path w="305913" h="177977">
                    <a:moveTo>
                      <a:pt x="0" y="177977"/>
                    </a:moveTo>
                    <a:cubicBezTo>
                      <a:pt x="108799" y="57752"/>
                      <a:pt x="210770" y="0"/>
                      <a:pt x="305913" y="4720"/>
                    </a:cubicBezTo>
                    <a:cubicBezTo>
                      <a:pt x="246370" y="86876"/>
                      <a:pt x="144399" y="144628"/>
                      <a:pt x="0" y="177977"/>
                    </a:cubicBezTo>
                    <a:close/>
                  </a:path>
                </a:pathLst>
              </a:custGeom>
              <a:solidFill>
                <a:srgbClr val="317C25"/>
              </a:solidFill>
            </p:spPr>
          </p:sp>
          <p:sp>
            <p:nvSpPr>
              <p:cNvPr id="37" name="Freeform: Shape 36">
                <a:extLst>
                  <a:ext uri="{C53368CD-AE1F-4EED-9379-FF81250585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F6B48D-A323-4048-B02E-DEA5CAF59D8A}"/>
                  </a:ext>
                </a:extLst>
              </p:cNvPr>
              <p:cNvSpPr/>
              <p:nvPr/>
            </p:nvSpPr>
            <p:spPr>
              <a:xfrm>
                <a:off x="235877" y="1314013"/>
                <a:ext cx="96182" cy="231547"/>
              </a:xfrm>
              <a:custGeom>
                <a:avLst/>
                <a:gdLst/>
                <a:ahLst/>
                <a:cxnLst/>
                <a:rect l="0" t="0" r="r" b="b"/>
                <a:pathLst>
                  <a:path w="96183" h="231548">
                    <a:moveTo>
                      <a:pt x="96183" y="1489"/>
                    </a:moveTo>
                    <a:cubicBezTo>
                      <a:pt x="90445" y="38101"/>
                      <a:pt x="82392" y="66566"/>
                      <a:pt x="72023" y="86885"/>
                    </a:cubicBezTo>
                    <a:cubicBezTo>
                      <a:pt x="56471" y="117362"/>
                      <a:pt x="44962" y="135265"/>
                      <a:pt x="26562" y="179568"/>
                    </a:cubicBezTo>
                    <a:cubicBezTo>
                      <a:pt x="14296" y="209103"/>
                      <a:pt x="9044" y="226430"/>
                      <a:pt x="10806" y="231548"/>
                    </a:cubicBezTo>
                    <a:cubicBezTo>
                      <a:pt x="0" y="177219"/>
                      <a:pt x="7157" y="114584"/>
                      <a:pt x="32276" y="43641"/>
                    </a:cubicBezTo>
                    <a:cubicBezTo>
                      <a:pt x="44754" y="15979"/>
                      <a:pt x="64142" y="1432"/>
                      <a:pt x="90440" y="0"/>
                    </a:cubicBezTo>
                    <a:lnTo>
                      <a:pt x="96183" y="1489"/>
                    </a:lnTo>
                    <a:close/>
                  </a:path>
                </a:pathLst>
              </a:custGeom>
              <a:solidFill>
                <a:srgbClr val="BDE37A"/>
              </a:solidFill>
            </p:spPr>
          </p:sp>
          <p:sp>
            <p:nvSpPr>
              <p:cNvPr id="38" name="Freeform: Shape 37">
                <a:extLst>
                  <a:ext uri="{F1412D5C-C974-4B71-8926-0CFDE7D797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1C74D7-486A-451B-91BF-A05647FD205A}"/>
                  </a:ext>
                </a:extLst>
              </p:cNvPr>
              <p:cNvSpPr/>
              <p:nvPr/>
            </p:nvSpPr>
            <p:spPr>
              <a:xfrm>
                <a:off x="31036" y="1233586"/>
                <a:ext cx="341039" cy="82834"/>
              </a:xfrm>
              <a:custGeom>
                <a:avLst/>
                <a:gdLst/>
                <a:ahLst/>
                <a:cxnLst/>
                <a:rect l="0" t="0" r="r" b="b"/>
                <a:pathLst>
                  <a:path w="341039" h="82834">
                    <a:moveTo>
                      <a:pt x="0" y="10986"/>
                    </a:moveTo>
                    <a:cubicBezTo>
                      <a:pt x="25940" y="20869"/>
                      <a:pt x="50488" y="22202"/>
                      <a:pt x="73642" y="14983"/>
                    </a:cubicBezTo>
                    <a:cubicBezTo>
                      <a:pt x="108373" y="4154"/>
                      <a:pt x="239702" y="0"/>
                      <a:pt x="260620" y="1981"/>
                    </a:cubicBezTo>
                    <a:cubicBezTo>
                      <a:pt x="274565" y="3302"/>
                      <a:pt x="301371" y="3671"/>
                      <a:pt x="341039" y="3090"/>
                    </a:cubicBezTo>
                    <a:cubicBezTo>
                      <a:pt x="308309" y="52093"/>
                      <a:pt x="249211" y="78675"/>
                      <a:pt x="163746" y="82834"/>
                    </a:cubicBezTo>
                    <a:cubicBezTo>
                      <a:pt x="108185" y="75410"/>
                      <a:pt x="53602" y="51461"/>
                      <a:pt x="0" y="10986"/>
                    </a:cubicBezTo>
                    <a:close/>
                  </a:path>
                </a:pathLst>
              </a:custGeom>
              <a:solidFill>
                <a:srgbClr val="BDE37A"/>
              </a:solidFill>
            </p:spPr>
          </p:sp>
        </p:grpSp>
        <p:grpSp>
          <p:nvGrpSpPr>
            <p:cNvPr id="39" name="Group 38">
              <a:extLst>
                <a:ext uri="{4C3053BD-7752-465F-B142-77437546AA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D8D3B2-44EB-4A36-AB1C-B6CA375D8C75}"/>
                </a:ext>
              </a:extLst>
            </p:cNvPr>
            <p:cNvGrpSpPr/>
            <p:nvPr/>
          </p:nvGrpSpPr>
          <p:grpSpPr>
            <a:xfrm>
              <a:off x="8350831" y="-418758"/>
              <a:ext cx="889650" cy="1649325"/>
              <a:chOff x="770628" y="797760"/>
              <a:chExt cx="889650" cy="1649325"/>
            </a:xfrm>
            <a:noFill/>
          </p:grpSpPr>
          <p:sp>
            <p:nvSpPr>
              <p:cNvPr id="40" name="Freeform: Shape 39">
                <a:extLst>
                  <a:ext uri="{1473BF7B-3195-4390-84C7-CC84885BA9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48B823-A49C-46DE-8DB5-A46402870036}"/>
                  </a:ext>
                </a:extLst>
              </p:cNvPr>
              <p:cNvSpPr/>
              <p:nvPr/>
            </p:nvSpPr>
            <p:spPr>
              <a:xfrm>
                <a:off x="1221280" y="797760"/>
                <a:ext cx="296362" cy="1145672"/>
              </a:xfrm>
              <a:custGeom>
                <a:avLst/>
                <a:gdLst/>
                <a:ahLst/>
                <a:cxnLst/>
                <a:rect l="0" t="0" r="r" b="b"/>
                <a:pathLst>
                  <a:path w="296362" h="1145673">
                    <a:moveTo>
                      <a:pt x="264224" y="0"/>
                    </a:moveTo>
                    <a:cubicBezTo>
                      <a:pt x="269126" y="197412"/>
                      <a:pt x="266641" y="354365"/>
                      <a:pt x="256771" y="470860"/>
                    </a:cubicBezTo>
                    <a:cubicBezTo>
                      <a:pt x="246900" y="587354"/>
                      <a:pt x="225580" y="772635"/>
                      <a:pt x="192810" y="1026702"/>
                    </a:cubicBezTo>
                    <a:lnTo>
                      <a:pt x="183721" y="1145673"/>
                    </a:lnTo>
                    <a:moveTo>
                      <a:pt x="194121" y="1013695"/>
                    </a:moveTo>
                    <a:cubicBezTo>
                      <a:pt x="182254" y="1048751"/>
                      <a:pt x="165720" y="1070931"/>
                      <a:pt x="144522" y="1080236"/>
                    </a:cubicBezTo>
                    <a:moveTo>
                      <a:pt x="192142" y="1027179"/>
                    </a:moveTo>
                    <a:cubicBezTo>
                      <a:pt x="201909" y="1043434"/>
                      <a:pt x="212161" y="1060497"/>
                      <a:pt x="222899" y="1078367"/>
                    </a:cubicBezTo>
                    <a:moveTo>
                      <a:pt x="235685" y="663174"/>
                    </a:moveTo>
                    <a:cubicBezTo>
                      <a:pt x="233388" y="755601"/>
                      <a:pt x="253614" y="818005"/>
                      <a:pt x="296362" y="850387"/>
                    </a:cubicBezTo>
                    <a:moveTo>
                      <a:pt x="237081" y="649568"/>
                    </a:moveTo>
                    <a:cubicBezTo>
                      <a:pt x="222643" y="700779"/>
                      <a:pt x="196759" y="735541"/>
                      <a:pt x="159430" y="753854"/>
                    </a:cubicBezTo>
                    <a:moveTo>
                      <a:pt x="35131" y="774835"/>
                    </a:moveTo>
                    <a:lnTo>
                      <a:pt x="0" y="807311"/>
                    </a:lnTo>
                  </a:path>
                </a:pathLst>
              </a:custGeom>
              <a:grpFill/>
              <a:ln>
                <a:solidFill>
                  <a:srgbClr val="41832D"/>
                </a:solidFill>
                <a:prstDash val="solid"/>
              </a:ln>
            </p:spPr>
          </p:sp>
          <p:sp>
            <p:nvSpPr>
              <p:cNvPr id="41" name="Freeform: Shape 40">
                <a:extLst>
                  <a:ext uri="{DB0CD3C0-1D45-482A-AD20-7080FCC72D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B4E4CE-908A-45BE-A23B-C0B2852F84EC}"/>
                  </a:ext>
                </a:extLst>
              </p:cNvPr>
              <p:cNvSpPr/>
              <p:nvPr/>
            </p:nvSpPr>
            <p:spPr>
              <a:xfrm>
                <a:off x="1266197" y="1173551"/>
                <a:ext cx="153244" cy="416908"/>
              </a:xfrm>
              <a:custGeom>
                <a:avLst/>
                <a:gdLst/>
                <a:ahLst/>
                <a:cxnLst/>
                <a:rect l="0" t="0" r="r" b="b"/>
                <a:pathLst>
                  <a:path w="153244" h="416908">
                    <a:moveTo>
                      <a:pt x="76793" y="0"/>
                    </a:moveTo>
                    <a:cubicBezTo>
                      <a:pt x="76089" y="89371"/>
                      <a:pt x="81075" y="150760"/>
                      <a:pt x="91751" y="184168"/>
                    </a:cubicBezTo>
                    <a:cubicBezTo>
                      <a:pt x="107764" y="234279"/>
                      <a:pt x="153244" y="415398"/>
                      <a:pt x="79964" y="396446"/>
                    </a:cubicBezTo>
                    <a:cubicBezTo>
                      <a:pt x="44583" y="416908"/>
                      <a:pt x="21515" y="398352"/>
                      <a:pt x="10757" y="340776"/>
                    </a:cubicBezTo>
                    <a:cubicBezTo>
                      <a:pt x="0" y="283200"/>
                      <a:pt x="22012" y="169608"/>
                      <a:pt x="76793" y="0"/>
                    </a:cubicBezTo>
                    <a:close/>
                  </a:path>
                </a:pathLst>
              </a:custGeom>
              <a:solidFill>
                <a:srgbClr val="8FC55D"/>
              </a:solidFill>
            </p:spPr>
          </p:sp>
          <p:sp>
            <p:nvSpPr>
              <p:cNvPr id="42" name="Freeform: Shape 41">
                <a:extLst>
                  <a:ext uri="{9D620CB9-9D80-4C4A-9A37-CA2CC789F20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622139-6232-4D41-BCDD-24DA482F5B8C}"/>
                  </a:ext>
                </a:extLst>
              </p:cNvPr>
              <p:cNvSpPr/>
              <p:nvPr/>
            </p:nvSpPr>
            <p:spPr>
              <a:xfrm>
                <a:off x="923507" y="1439002"/>
                <a:ext cx="372427" cy="146203"/>
              </a:xfrm>
              <a:custGeom>
                <a:avLst/>
                <a:gdLst/>
                <a:ahLst/>
                <a:cxnLst/>
                <a:rect l="0" t="0" r="r" b="b"/>
                <a:pathLst>
                  <a:path w="372427" h="146203">
                    <a:moveTo>
                      <a:pt x="372427" y="125406"/>
                    </a:moveTo>
                    <a:cubicBezTo>
                      <a:pt x="347235" y="80685"/>
                      <a:pt x="297165" y="53846"/>
                      <a:pt x="222219" y="44887"/>
                    </a:cubicBezTo>
                    <a:cubicBezTo>
                      <a:pt x="109800" y="31449"/>
                      <a:pt x="28061" y="19234"/>
                      <a:pt x="9859" y="6758"/>
                    </a:cubicBezTo>
                    <a:cubicBezTo>
                      <a:pt x="0" y="0"/>
                      <a:pt x="79954" y="77755"/>
                      <a:pt x="266294" y="136129"/>
                    </a:cubicBezTo>
                    <a:cubicBezTo>
                      <a:pt x="298453" y="146203"/>
                      <a:pt x="333831" y="142629"/>
                      <a:pt x="372427" y="125406"/>
                    </a:cubicBezTo>
                    <a:close/>
                  </a:path>
                </a:pathLst>
              </a:custGeom>
              <a:solidFill>
                <a:srgbClr val="4F9539"/>
              </a:solidFill>
            </p:spPr>
          </p:sp>
          <p:sp>
            <p:nvSpPr>
              <p:cNvPr id="43" name="Freeform: Shape 42">
                <a:extLst>
                  <a:ext uri="{A93EBE60-90B8-43D6-8523-2D61B0A06D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C8CD34-AB61-4988-AA93-6F11096BB580}"/>
                  </a:ext>
                </a:extLst>
              </p:cNvPr>
              <p:cNvSpPr/>
              <p:nvPr/>
            </p:nvSpPr>
            <p:spPr>
              <a:xfrm>
                <a:off x="770628" y="1572145"/>
                <a:ext cx="460999" cy="159183"/>
              </a:xfrm>
              <a:custGeom>
                <a:avLst/>
                <a:gdLst/>
                <a:ahLst/>
                <a:cxnLst/>
                <a:rect l="0" t="0" r="r" b="b"/>
                <a:pathLst>
                  <a:path w="460999" h="159183">
                    <a:moveTo>
                      <a:pt x="460999" y="21017"/>
                    </a:moveTo>
                    <a:cubicBezTo>
                      <a:pt x="434196" y="3127"/>
                      <a:pt x="395613" y="0"/>
                      <a:pt x="345250" y="11636"/>
                    </a:cubicBezTo>
                    <a:cubicBezTo>
                      <a:pt x="269705" y="29091"/>
                      <a:pt x="231941" y="64543"/>
                      <a:pt x="222907" y="69971"/>
                    </a:cubicBezTo>
                    <a:cubicBezTo>
                      <a:pt x="213874" y="75399"/>
                      <a:pt x="136588" y="125743"/>
                      <a:pt x="103714" y="122756"/>
                    </a:cubicBezTo>
                    <a:cubicBezTo>
                      <a:pt x="70840" y="119769"/>
                      <a:pt x="62077" y="121014"/>
                      <a:pt x="31038" y="115177"/>
                    </a:cubicBezTo>
                    <a:cubicBezTo>
                      <a:pt x="0" y="109340"/>
                      <a:pt x="119639" y="159183"/>
                      <a:pt x="254666" y="144995"/>
                    </a:cubicBezTo>
                    <a:cubicBezTo>
                      <a:pt x="344684" y="135536"/>
                      <a:pt x="413462" y="94210"/>
                      <a:pt x="460999" y="21017"/>
                    </a:cubicBezTo>
                    <a:close/>
                  </a:path>
                </a:pathLst>
              </a:custGeom>
              <a:solidFill>
                <a:srgbClr val="8FC55D"/>
              </a:solidFill>
            </p:spPr>
          </p:sp>
          <p:sp>
            <p:nvSpPr>
              <p:cNvPr id="44" name="Freeform: Shape 43">
                <a:extLst>
                  <a:ext uri="{E791BC17-6EC1-49F0-B352-1590A22925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0D1D4F-F2CB-45A3-ADE3-00E3065A5886}"/>
                  </a:ext>
                </a:extLst>
              </p:cNvPr>
              <p:cNvSpPr/>
              <p:nvPr/>
            </p:nvSpPr>
            <p:spPr>
              <a:xfrm>
                <a:off x="1494848" y="1344917"/>
                <a:ext cx="144077" cy="323924"/>
              </a:xfrm>
              <a:custGeom>
                <a:avLst/>
                <a:gdLst/>
                <a:ahLst/>
                <a:cxnLst/>
                <a:rect l="0" t="0" r="r" b="b"/>
                <a:pathLst>
                  <a:path w="144078" h="323924">
                    <a:moveTo>
                      <a:pt x="17424" y="0"/>
                    </a:moveTo>
                    <a:cubicBezTo>
                      <a:pt x="36772" y="69995"/>
                      <a:pt x="52898" y="119255"/>
                      <a:pt x="65800" y="147778"/>
                    </a:cubicBezTo>
                    <a:cubicBezTo>
                      <a:pt x="85154" y="190562"/>
                      <a:pt x="144078" y="294331"/>
                      <a:pt x="82701" y="307181"/>
                    </a:cubicBezTo>
                    <a:cubicBezTo>
                      <a:pt x="64053" y="323924"/>
                      <a:pt x="45162" y="313321"/>
                      <a:pt x="26029" y="275371"/>
                    </a:cubicBezTo>
                    <a:cubicBezTo>
                      <a:pt x="6897" y="237421"/>
                      <a:pt x="0" y="177403"/>
                      <a:pt x="5340" y="95317"/>
                    </a:cubicBezTo>
                    <a:lnTo>
                      <a:pt x="17424" y="0"/>
                    </a:lnTo>
                    <a:close/>
                  </a:path>
                </a:pathLst>
              </a:custGeom>
              <a:solidFill>
                <a:srgbClr val="BDE37A"/>
              </a:solidFill>
            </p:spPr>
          </p:sp>
          <p:sp>
            <p:nvSpPr>
              <p:cNvPr id="45" name="Freeform: Shape 44">
                <a:extLst>
                  <a:ext uri="{E86D1E53-466C-4E78-B138-D65DAA0658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0327FC-105A-4492-9818-690B11E68121}"/>
                  </a:ext>
                </a:extLst>
              </p:cNvPr>
              <p:cNvSpPr/>
              <p:nvPr/>
            </p:nvSpPr>
            <p:spPr>
              <a:xfrm>
                <a:off x="987374" y="1683317"/>
                <a:ext cx="454930" cy="111744"/>
              </a:xfrm>
              <a:custGeom>
                <a:avLst/>
                <a:gdLst/>
                <a:ahLst/>
                <a:cxnLst/>
                <a:rect l="0" t="0" r="r" b="b"/>
                <a:pathLst>
                  <a:path w="454931" h="111745">
                    <a:moveTo>
                      <a:pt x="363247" y="64660"/>
                    </a:moveTo>
                    <a:cubicBezTo>
                      <a:pt x="414405" y="38734"/>
                      <a:pt x="454931" y="0"/>
                      <a:pt x="366616" y="3774"/>
                    </a:cubicBezTo>
                    <a:cubicBezTo>
                      <a:pt x="333768" y="9135"/>
                      <a:pt x="292673" y="22491"/>
                      <a:pt x="243329" y="43840"/>
                    </a:cubicBezTo>
                    <a:cubicBezTo>
                      <a:pt x="169313" y="75863"/>
                      <a:pt x="19380" y="111745"/>
                      <a:pt x="0" y="103813"/>
                    </a:cubicBezTo>
                    <a:cubicBezTo>
                      <a:pt x="125604" y="108506"/>
                      <a:pt x="205711" y="107213"/>
                      <a:pt x="240321" y="99933"/>
                    </a:cubicBezTo>
                    <a:cubicBezTo>
                      <a:pt x="292237" y="89012"/>
                      <a:pt x="336950" y="77374"/>
                      <a:pt x="363247" y="64660"/>
                    </a:cubicBezTo>
                    <a:close/>
                  </a:path>
                </a:pathLst>
              </a:custGeom>
              <a:solidFill>
                <a:srgbClr val="4F9539"/>
              </a:solidFill>
            </p:spPr>
          </p:sp>
          <p:sp>
            <p:nvSpPr>
              <p:cNvPr id="46" name="Freeform: Shape 45">
                <a:extLst>
                  <a:ext uri="{AFB1579C-BCDD-4B81-9D7D-0CFAA21F17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7847054-12BC-4203-AFF7-CDF381B6E2E9}"/>
                  </a:ext>
                </a:extLst>
              </p:cNvPr>
              <p:cNvSpPr/>
              <p:nvPr/>
            </p:nvSpPr>
            <p:spPr>
              <a:xfrm>
                <a:off x="1117283" y="1627084"/>
                <a:ext cx="452921" cy="84094"/>
              </a:xfrm>
              <a:custGeom>
                <a:avLst/>
                <a:gdLst/>
                <a:ahLst/>
                <a:cxnLst/>
                <a:rect l="0" t="0" r="r" b="b"/>
                <a:pathLst>
                  <a:path w="452921" h="84094">
                    <a:moveTo>
                      <a:pt x="373628" y="814"/>
                    </a:moveTo>
                    <a:cubicBezTo>
                      <a:pt x="427707" y="0"/>
                      <a:pt x="452002" y="10161"/>
                      <a:pt x="446512" y="31296"/>
                    </a:cubicBezTo>
                    <a:cubicBezTo>
                      <a:pt x="452921" y="49759"/>
                      <a:pt x="430515" y="63222"/>
                      <a:pt x="379294" y="71684"/>
                    </a:cubicBezTo>
                    <a:cubicBezTo>
                      <a:pt x="328072" y="80147"/>
                      <a:pt x="249457" y="84094"/>
                      <a:pt x="143447" y="83527"/>
                    </a:cubicBezTo>
                    <a:cubicBezTo>
                      <a:pt x="68138" y="75076"/>
                      <a:pt x="20323" y="73277"/>
                      <a:pt x="0" y="78130"/>
                    </a:cubicBezTo>
                    <a:cubicBezTo>
                      <a:pt x="98393" y="49607"/>
                      <a:pt x="164198" y="31660"/>
                      <a:pt x="197416" y="24290"/>
                    </a:cubicBezTo>
                    <a:cubicBezTo>
                      <a:pt x="230635" y="16920"/>
                      <a:pt x="289372" y="9095"/>
                      <a:pt x="373628" y="814"/>
                    </a:cubicBezTo>
                    <a:close/>
                  </a:path>
                </a:pathLst>
              </a:custGeom>
              <a:solidFill>
                <a:srgbClr val="8FC55D"/>
              </a:solidFill>
            </p:spPr>
          </p:sp>
          <p:sp>
            <p:nvSpPr>
              <p:cNvPr id="47" name="Freeform: Shape 46">
                <a:extLst>
                  <a:ext uri="{12621FF3-866D-4003-B52C-124D8B2959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5E2CF8-E93C-4B4C-A410-02012F25A70E}"/>
                  </a:ext>
                </a:extLst>
              </p:cNvPr>
              <p:cNvSpPr/>
              <p:nvPr/>
            </p:nvSpPr>
            <p:spPr>
              <a:xfrm>
                <a:off x="845276" y="1847044"/>
                <a:ext cx="533161" cy="153560"/>
              </a:xfrm>
              <a:custGeom>
                <a:avLst/>
                <a:gdLst/>
                <a:ahLst/>
                <a:cxnLst/>
                <a:rect l="0" t="0" r="r" b="b"/>
                <a:pathLst>
                  <a:path w="533162" h="153561">
                    <a:moveTo>
                      <a:pt x="515756" y="46982"/>
                    </a:moveTo>
                    <a:cubicBezTo>
                      <a:pt x="533162" y="21089"/>
                      <a:pt x="526762" y="6514"/>
                      <a:pt x="496559" y="3257"/>
                    </a:cubicBezTo>
                    <a:cubicBezTo>
                      <a:pt x="466355" y="0"/>
                      <a:pt x="426264" y="4579"/>
                      <a:pt x="376288" y="16994"/>
                    </a:cubicBezTo>
                    <a:cubicBezTo>
                      <a:pt x="302984" y="39567"/>
                      <a:pt x="254356" y="55126"/>
                      <a:pt x="230401" y="63670"/>
                    </a:cubicBezTo>
                    <a:cubicBezTo>
                      <a:pt x="194470" y="76486"/>
                      <a:pt x="27441" y="139156"/>
                      <a:pt x="0" y="153561"/>
                    </a:cubicBezTo>
                    <a:lnTo>
                      <a:pt x="228964" y="151155"/>
                    </a:lnTo>
                    <a:cubicBezTo>
                      <a:pt x="302133" y="145694"/>
                      <a:pt x="363054" y="133787"/>
                      <a:pt x="411727" y="115432"/>
                    </a:cubicBezTo>
                    <a:cubicBezTo>
                      <a:pt x="460400" y="97079"/>
                      <a:pt x="495076" y="74262"/>
                      <a:pt x="515756" y="46982"/>
                    </a:cubicBezTo>
                    <a:close/>
                  </a:path>
                </a:pathLst>
              </a:custGeom>
              <a:solidFill>
                <a:srgbClr val="BDE37A"/>
              </a:solidFill>
            </p:spPr>
          </p:sp>
          <p:sp>
            <p:nvSpPr>
              <p:cNvPr id="48" name="Freeform: Shape 47">
                <a:extLst>
                  <a:ext uri="{58DF6823-D629-4C92-BF6D-15EDB03250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949A53-4471-4C6E-8EBA-EEA618010FCF}"/>
                  </a:ext>
                </a:extLst>
              </p:cNvPr>
              <p:cNvSpPr/>
              <p:nvPr/>
            </p:nvSpPr>
            <p:spPr>
              <a:xfrm>
                <a:off x="1159152" y="1922542"/>
                <a:ext cx="245544" cy="347098"/>
              </a:xfrm>
              <a:custGeom>
                <a:avLst/>
                <a:gdLst/>
                <a:ahLst/>
                <a:cxnLst/>
                <a:rect l="0" t="0" r="r" b="b"/>
                <a:pathLst>
                  <a:path w="245544" h="347099">
                    <a:moveTo>
                      <a:pt x="245544" y="0"/>
                    </a:moveTo>
                    <a:cubicBezTo>
                      <a:pt x="201939" y="25822"/>
                      <a:pt x="156767" y="73212"/>
                      <a:pt x="110026" y="142168"/>
                    </a:cubicBezTo>
                    <a:cubicBezTo>
                      <a:pt x="63285" y="211124"/>
                      <a:pt x="26609" y="279434"/>
                      <a:pt x="0" y="347099"/>
                    </a:cubicBezTo>
                    <a:cubicBezTo>
                      <a:pt x="78118" y="261719"/>
                      <a:pt x="133288" y="196256"/>
                      <a:pt x="165508" y="150710"/>
                    </a:cubicBezTo>
                    <a:cubicBezTo>
                      <a:pt x="197728" y="105164"/>
                      <a:pt x="224407" y="54927"/>
                      <a:pt x="245544" y="0"/>
                    </a:cubicBezTo>
                    <a:close/>
                  </a:path>
                </a:pathLst>
              </a:custGeom>
              <a:solidFill>
                <a:srgbClr val="4F9539"/>
              </a:solidFill>
            </p:spPr>
          </p:sp>
          <p:sp>
            <p:nvSpPr>
              <p:cNvPr id="49" name="Freeform: Shape 48">
                <a:extLst>
                  <a:ext uri="{71D45E1E-BB66-4E15-BB15-F3348F4C22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F1EA6A-1C11-4ED0-8475-76D55D6A3494}"/>
                  </a:ext>
                </a:extLst>
              </p:cNvPr>
              <p:cNvSpPr/>
              <p:nvPr/>
            </p:nvSpPr>
            <p:spPr>
              <a:xfrm>
                <a:off x="1199813" y="1941223"/>
                <a:ext cx="216127" cy="505863"/>
              </a:xfrm>
              <a:custGeom>
                <a:avLst/>
                <a:gdLst/>
                <a:ahLst/>
                <a:cxnLst/>
                <a:rect l="0" t="0" r="r" b="b"/>
                <a:pathLst>
                  <a:path w="216127" h="505863">
                    <a:moveTo>
                      <a:pt x="196765" y="0"/>
                    </a:moveTo>
                    <a:cubicBezTo>
                      <a:pt x="216127" y="36562"/>
                      <a:pt x="216095" y="81337"/>
                      <a:pt x="196669" y="134326"/>
                    </a:cubicBezTo>
                    <a:cubicBezTo>
                      <a:pt x="177242" y="187315"/>
                      <a:pt x="160916" y="232622"/>
                      <a:pt x="147689" y="270247"/>
                    </a:cubicBezTo>
                    <a:cubicBezTo>
                      <a:pt x="78430" y="405990"/>
                      <a:pt x="29201" y="484529"/>
                      <a:pt x="0" y="505863"/>
                    </a:cubicBezTo>
                    <a:cubicBezTo>
                      <a:pt x="18525" y="470275"/>
                      <a:pt x="28318" y="444898"/>
                      <a:pt x="29378" y="429734"/>
                    </a:cubicBezTo>
                    <a:cubicBezTo>
                      <a:pt x="30968" y="406988"/>
                      <a:pt x="57070" y="343682"/>
                      <a:pt x="65479" y="313366"/>
                    </a:cubicBezTo>
                    <a:cubicBezTo>
                      <a:pt x="71085" y="293156"/>
                      <a:pt x="84507" y="255515"/>
                      <a:pt x="105746" y="200442"/>
                    </a:cubicBezTo>
                    <a:cubicBezTo>
                      <a:pt x="123043" y="144165"/>
                      <a:pt x="137079" y="104162"/>
                      <a:pt x="147854" y="80433"/>
                    </a:cubicBezTo>
                    <a:cubicBezTo>
                      <a:pt x="158629" y="56703"/>
                      <a:pt x="174933" y="29893"/>
                      <a:pt x="196765" y="0"/>
                    </a:cubicBezTo>
                    <a:close/>
                  </a:path>
                </a:pathLst>
              </a:custGeom>
              <a:solidFill>
                <a:srgbClr val="8FC55D"/>
              </a:solidFill>
            </p:spPr>
          </p:sp>
          <p:sp>
            <p:nvSpPr>
              <p:cNvPr id="50" name="Freeform: Shape 49">
                <a:extLst>
                  <a:ext uri="{4FEB5D8E-5272-4208-9297-180C48321B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8DA127-3FDF-4F7A-8622-CEA65B0E12B3}"/>
                  </a:ext>
                </a:extLst>
              </p:cNvPr>
              <p:cNvSpPr/>
              <p:nvPr/>
            </p:nvSpPr>
            <p:spPr>
              <a:xfrm>
                <a:off x="1433870" y="1861329"/>
                <a:ext cx="226408" cy="513306"/>
              </a:xfrm>
              <a:custGeom>
                <a:avLst/>
                <a:gdLst/>
                <a:ahLst/>
                <a:cxnLst/>
                <a:rect l="0" t="0" r="r" b="b"/>
                <a:pathLst>
                  <a:path w="226408" h="513307">
                    <a:moveTo>
                      <a:pt x="0" y="0"/>
                    </a:moveTo>
                    <a:cubicBezTo>
                      <a:pt x="56340" y="36622"/>
                      <a:pt x="97999" y="90341"/>
                      <a:pt x="124976" y="161155"/>
                    </a:cubicBezTo>
                    <a:cubicBezTo>
                      <a:pt x="165442" y="267376"/>
                      <a:pt x="190315" y="272219"/>
                      <a:pt x="201763" y="355746"/>
                    </a:cubicBezTo>
                    <a:cubicBezTo>
                      <a:pt x="213210" y="439274"/>
                      <a:pt x="212375" y="483611"/>
                      <a:pt x="226408" y="513307"/>
                    </a:cubicBezTo>
                    <a:cubicBezTo>
                      <a:pt x="189322" y="442110"/>
                      <a:pt x="157963" y="395656"/>
                      <a:pt x="132330" y="373945"/>
                    </a:cubicBezTo>
                    <a:cubicBezTo>
                      <a:pt x="106696" y="352234"/>
                      <a:pt x="76521" y="291539"/>
                      <a:pt x="41805" y="191862"/>
                    </a:cubicBezTo>
                    <a:lnTo>
                      <a:pt x="0" y="0"/>
                    </a:lnTo>
                    <a:close/>
                  </a:path>
                </a:pathLst>
              </a:custGeom>
              <a:solidFill>
                <a:srgbClr val="4F9539"/>
              </a:solidFill>
            </p:spPr>
          </p:sp>
        </p:grpSp>
      </p:grpSp>
      <p:sp>
        <p:nvSpPr>
          <p:cNvPr id="51" name="Title Placeholder 1">
            <a:extLst>
              <a:ext uri="{C1068995-AC05-4B55-A4B8-0D719E9D0C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B4BBDC-0107-459A-9C2C-29C13A326D65}"/>
              </a:ext>
            </a:extLst>
          </p:cNvPr>
          <p:cNvSpPr>
            <a:spLocks noGrp="1"/>
          </p:cNvSpPr>
          <p:nvPr>
            <p:ph type="title"/>
          </p:nvPr>
        </p:nvSpPr>
        <p:spPr>
          <a:xfrm>
            <a:off x="790575" y="47625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52" name="Text Placeholder 2">
            <a:extLst>
              <a:ext uri="{ED60B21A-D62B-4218-B634-97636CD838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9BFB6BB-F509-47F0-AA01-B663A242D599}"/>
              </a:ext>
            </a:extLst>
          </p:cNvPr>
          <p:cNvSpPr>
            <a:spLocks noGrp="1"/>
          </p:cNvSpPr>
          <p:nvPr>
            <p:ph type="body" idx="1"/>
          </p:nvPr>
        </p:nvSpPr>
        <p:spPr>
          <a:xfrm>
            <a:off x="790575" y="1230567"/>
            <a:ext cx="7562850" cy="3103307"/>
          </a:xfrm>
          <a:prstGeom prst="rect">
            <a:avLst/>
          </a:prstGeom>
        </p:spPr>
        <p:txBody>
          <a:bodyPr vert="horz" lIns="91440" tIns="9360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Slide Number Placeholder 5">
            <a:extLst>
              <a:ext uri="{B65062D3-6CA5-4BF3-AF93-69F731A862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5804C9-D47F-41FE-8E57-3A72FC77F6D6}"/>
              </a:ext>
            </a:extLst>
          </p:cNvPr>
          <p:cNvSpPr>
            <a:spLocks noGrp="1"/>
          </p:cNvSpPr>
          <p:nvPr>
            <p:ph type="sldNum" sz="quarter" idx="4"/>
          </p:nvPr>
        </p:nvSpPr>
        <p:spPr>
          <a:xfrm>
            <a:off x="8639413" y="4762500"/>
            <a:ext cx="390287" cy="285750"/>
          </a:xfrm>
          <a:prstGeom prst="rect">
            <a:avLst/>
          </a:prstGeom>
        </p:spPr>
        <p:txBody>
          <a:bodyPr vert="horz" lIns="91440" tIns="45720" rIns="91440" bIns="45720" rtlCol="0" anchor="ctr"/>
          <a:lstStyle>
            <a:lvl1pPr lvl="0" algn="ctr">
              <a:defRPr lang="en-US" sz="800" i="0" dirty="0">
                <a:solidFill>
                  <a:schemeClr val="tx1">
                    <a:lumMod val="75000"/>
                    <a:lumOff val="25000"/>
                  </a:schemeClr>
                </a:solidFill>
                <a:latin typeface="Open Sans-light"/>
              </a:defRPr>
            </a:lvl1pPr>
          </a:lstStyle>
          <a:p>
            <a:r>
              <a:rPr lang="en-US" dirty="0"/>
              <a:t>&lt;#&gt;</a:t>
            </a:r>
          </a:p>
        </p:txBody>
      </p:sp>
      <p:sp>
        <p:nvSpPr>
          <p:cNvPr id="54" name="Footer Placeholder 4">
            <a:extLst>
              <a:ext uri="{F3380BAB-8C04-4024-86DC-3204F4D36F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2DAE793-056C-45D7-B679-8C03C940C7EF}"/>
              </a:ext>
            </a:extLst>
          </p:cNvPr>
          <p:cNvSpPr>
            <a:spLocks noGrp="1"/>
          </p:cNvSpPr>
          <p:nvPr>
            <p:ph type="ftr" sz="quarter" idx="3"/>
          </p:nvPr>
        </p:nvSpPr>
        <p:spPr>
          <a:xfrm>
            <a:off x="3095625" y="4667250"/>
            <a:ext cx="2952750" cy="285750"/>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55" name="Date Placeholder 3">
            <a:extLst>
              <a:ext uri="{676BCF3F-2517-4F3D-9CBA-8FF90689B1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E45576-D828-4710-A8F3-9A4518FF9337}"/>
              </a:ext>
            </a:extLst>
          </p:cNvPr>
          <p:cNvSpPr>
            <a:spLocks noGrp="1"/>
          </p:cNvSpPr>
          <p:nvPr>
            <p:ph type="dt" sz="half" idx="2"/>
          </p:nvPr>
        </p:nvSpPr>
        <p:spPr>
          <a:xfrm>
            <a:off x="769861" y="4667250"/>
            <a:ext cx="1905000" cy="285750"/>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Tree>
    <p:custDataLst>
      <p:tags r:id="rId13"/>
    </p:custData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lvl="0" algn="l" rtl="0">
        <a:lnSpc>
          <a:spcPct val="100000"/>
        </a:lnSpc>
        <a:spcBef>
          <a:spcPct val="0"/>
        </a:spcBef>
        <a:buNone/>
        <a:defRPr lang="en-US" sz="3200" b="0" i="0" dirty="0">
          <a:solidFill>
            <a:schemeClr val="accent2"/>
          </a:solidFill>
          <a:latin typeface="+mj-lt"/>
        </a:defRPr>
      </a:lvl1pPr>
    </p:titleStyle>
    <p:bodyStyle>
      <a:lvl1pPr marL="342900" lvl="0" indent="-342900" algn="l" rtl="0">
        <a:spcBef>
          <a:spcPts val="1200"/>
        </a:spcBef>
        <a:buClr>
          <a:schemeClr val="accent2"/>
        </a:buClr>
        <a:buSzPct val="100000"/>
        <a:buFont typeface="Source Sans Pro"/>
        <a:buChar char="✶"/>
        <a:defRPr lang="en-US" sz="1800" b="0" i="0" dirty="0">
          <a:solidFill>
            <a:schemeClr val="tx1"/>
          </a:solidFill>
          <a:latin typeface="+mn-lt"/>
        </a:defRPr>
      </a:lvl1pPr>
      <a:lvl2pPr marL="742950" lvl="1" indent="-285750" algn="l" rtl="0">
        <a:spcBef>
          <a:spcPts val="400"/>
        </a:spcBef>
        <a:buClr>
          <a:schemeClr val="accent1"/>
        </a:buClr>
        <a:buFont typeface="Arial"/>
        <a:buChar char="-"/>
        <a:defRPr lang="en-US" sz="1600" b="0" i="0" dirty="0">
          <a:solidFill>
            <a:schemeClr val="tx1"/>
          </a:solidFill>
          <a:latin typeface="+mn-lt"/>
        </a:defRPr>
      </a:lvl2pPr>
      <a:lvl3pPr marL="1143000" lvl="2" indent="-228600" algn="l" rtl="0">
        <a:spcBef>
          <a:spcPts val="400"/>
        </a:spcBef>
        <a:buClr>
          <a:schemeClr val="accent1"/>
        </a:buClr>
        <a:buFont typeface="Arial"/>
        <a:buChar char="-"/>
        <a:defRPr lang="en-US" sz="1400" b="0" i="0" dirty="0">
          <a:solidFill>
            <a:schemeClr val="tx1"/>
          </a:solidFill>
          <a:latin typeface="+mn-lt"/>
        </a:defRPr>
      </a:lvl3pPr>
      <a:lvl4pPr marL="1600200" lvl="3" indent="-228600" algn="l" rtl="0">
        <a:spcBef>
          <a:spcPts val="400"/>
        </a:spcBef>
        <a:buClr>
          <a:schemeClr val="accent1"/>
        </a:buClr>
        <a:buFont typeface="Arial"/>
        <a:buChar char="-"/>
        <a:defRPr lang="en-US" sz="1200" b="0" i="0" dirty="0">
          <a:solidFill>
            <a:schemeClr val="tx1"/>
          </a:solidFill>
          <a:latin typeface="+mn-lt"/>
        </a:defRPr>
      </a:lvl4pPr>
      <a:lvl5pPr marL="2057400" lvl="4" indent="-228600" algn="l" rtl="0">
        <a:spcBef>
          <a:spcPts val="400"/>
        </a:spcBef>
        <a:buClr>
          <a:schemeClr val="accent1"/>
        </a:buClr>
        <a:buFont typeface="Arial"/>
        <a:buChar char="-"/>
        <a:defRPr lang="en-US" sz="1100" b="0" i="0" dirty="0">
          <a:solidFill>
            <a:schemeClr val="tx1"/>
          </a:solidFill>
          <a:latin typeface="+mn-lt"/>
        </a:defRPr>
      </a:lvl5pPr>
      <a:lvl6pPr marL="2514600" lvl="5" indent="-228600" algn="l" rtl="0">
        <a:spcBef>
          <a:spcPct val="20000"/>
        </a:spcBef>
        <a:buClr>
          <a:schemeClr val="accent1"/>
        </a:buClr>
        <a:buFont typeface="Arial"/>
        <a:buChar char="-"/>
        <a:defRPr lang="en-US" sz="1100" b="0" i="0" dirty="0">
          <a:solidFill>
            <a:schemeClr val="tx1"/>
          </a:solidFill>
          <a:latin typeface="+mn-lt"/>
        </a:defRPr>
      </a:lvl6pPr>
      <a:lvl7pPr marL="2971800" lvl="6" indent="-228600" algn="l" rtl="0">
        <a:spcBef>
          <a:spcPct val="20000"/>
        </a:spcBef>
        <a:buClr>
          <a:schemeClr val="accent1"/>
        </a:buClr>
        <a:buFont typeface="Arial"/>
        <a:buChar char="-"/>
        <a:defRPr lang="en-US" sz="1100" b="0" i="0" dirty="0">
          <a:solidFill>
            <a:schemeClr val="tx1"/>
          </a:solidFill>
          <a:latin typeface="+mn-lt"/>
        </a:defRPr>
      </a:lvl7pPr>
      <a:lvl8pPr marL="3429000" lvl="7" indent="-228600" algn="l" rtl="0">
        <a:spcBef>
          <a:spcPct val="20000"/>
        </a:spcBef>
        <a:buClr>
          <a:schemeClr val="accent1"/>
        </a:buClr>
        <a:buFont typeface="Arial"/>
        <a:buChar char="-"/>
        <a:defRPr lang="en-US" sz="1100" b="0" i="0" dirty="0">
          <a:solidFill>
            <a:schemeClr val="tx1"/>
          </a:solidFill>
          <a:latin typeface="+mn-lt"/>
        </a:defRPr>
      </a:lvl8pPr>
      <a:lvl9pPr marL="3886200" lvl="8" indent="-228600" algn="l" rtl="0">
        <a:spcBef>
          <a:spcPct val="20000"/>
        </a:spcBef>
        <a:buClr>
          <a:schemeClr val="accent1"/>
        </a:buClr>
        <a:buFont typeface="Arial"/>
        <a:buChar char="-"/>
        <a:defRPr lang="en-US" sz="1100" b="0" i="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lideMaster3">
    <p:bg>
      <p:bgPr>
        <a:blipFill dpi="0" rotWithShape="1">
          <a:blip r:embed="rId14" cstate="print"/>
          <a:stretch>
            <a:fillRect/>
          </a:stretch>
        </a:blipFill>
        <a:effectLst/>
      </p:bgPr>
    </p:bg>
    <p:spTree>
      <p:nvGrpSpPr>
        <p:cNvPr id="1" name=""/>
        <p:cNvGrpSpPr/>
        <p:nvPr/>
      </p:nvGrpSpPr>
      <p:grpSpPr>
        <a:xfrm>
          <a:off x="0" y="0"/>
          <a:ext cx="0" cy="0"/>
          <a:chOff x="0" y="0"/>
          <a:chExt cx="0" cy="0"/>
        </a:xfrm>
      </p:grpSpPr>
      <p:grpSp>
        <p:nvGrpSpPr>
          <p:cNvPr id="2" name="Group 1">
            <a:extLst>
              <a:ext uri="{24ED9B9C-BEEB-4004-80FB-A430F4B097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59A8B7-CBEE-411F-BC53-C61B02D7ED5E}"/>
              </a:ext>
            </a:extLst>
          </p:cNvPr>
          <p:cNvGrpSpPr>
            <a:grpSpLocks noChangeAspect="1"/>
          </p:cNvGrpSpPr>
          <p:nvPr/>
        </p:nvGrpSpPr>
        <p:grpSpPr>
          <a:xfrm>
            <a:off x="7732736" y="-1137964"/>
            <a:ext cx="1509309" cy="2220620"/>
            <a:chOff x="7581900" y="-1209675"/>
            <a:chExt cx="1658581" cy="2440242"/>
          </a:xfrm>
        </p:grpSpPr>
        <p:grpSp>
          <p:nvGrpSpPr>
            <p:cNvPr id="3" name="Group 2">
              <a:extLst>
                <a:ext uri="{26AB770E-18C0-4E50-BEAA-A6352C7E43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FAFF077-11CC-45A0-A4A5-0EAC28776FEE}"/>
                </a:ext>
              </a:extLst>
            </p:cNvPr>
            <p:cNvGrpSpPr/>
            <p:nvPr/>
          </p:nvGrpSpPr>
          <p:grpSpPr>
            <a:xfrm>
              <a:off x="7581900" y="-1209675"/>
              <a:ext cx="1634228" cy="2070394"/>
              <a:chOff x="1697" y="6844"/>
              <a:chExt cx="1634228" cy="2070394"/>
            </a:xfrm>
            <a:noFill/>
          </p:grpSpPr>
          <p:sp>
            <p:nvSpPr>
              <p:cNvPr id="4" name="Freeform: Shape 3">
                <a:extLst>
                  <a:ext uri="{525FF722-D7EA-419E-9B4A-BBEEDC2477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7003F9-F84B-4EB8-9CDF-F1FE854906A6}"/>
                  </a:ext>
                </a:extLst>
              </p:cNvPr>
              <p:cNvSpPr/>
              <p:nvPr/>
            </p:nvSpPr>
            <p:spPr>
              <a:xfrm>
                <a:off x="320029" y="439994"/>
                <a:ext cx="420931" cy="877349"/>
              </a:xfrm>
              <a:custGeom>
                <a:avLst/>
                <a:gdLst/>
                <a:ahLst/>
                <a:cxnLst/>
                <a:rect l="0" t="0" r="r" b="b"/>
                <a:pathLst>
                  <a:path w="420932" h="877350">
                    <a:moveTo>
                      <a:pt x="420932" y="0"/>
                    </a:moveTo>
                    <a:cubicBezTo>
                      <a:pt x="345341" y="280443"/>
                      <a:pt x="260787" y="493510"/>
                      <a:pt x="167268" y="639199"/>
                    </a:cubicBezTo>
                    <a:cubicBezTo>
                      <a:pt x="86023" y="751596"/>
                      <a:pt x="30267" y="830980"/>
                      <a:pt x="0" y="877350"/>
                    </a:cubicBezTo>
                  </a:path>
                </a:pathLst>
              </a:custGeom>
              <a:grpFill/>
              <a:ln w="19050">
                <a:solidFill>
                  <a:srgbClr val="41832D"/>
                </a:solidFill>
                <a:prstDash val="solid"/>
              </a:ln>
            </p:spPr>
          </p:sp>
          <p:sp>
            <p:nvSpPr>
              <p:cNvPr id="5" name="Freeform: Shape 4">
                <a:extLst>
                  <a:ext uri="{33B93E8D-833A-4762-B1AA-4CD6200720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D290BE-F2E0-4FF6-8FC9-DD3350B82A55}"/>
                  </a:ext>
                </a:extLst>
              </p:cNvPr>
              <p:cNvSpPr/>
              <p:nvPr/>
            </p:nvSpPr>
            <p:spPr>
              <a:xfrm>
                <a:off x="494780" y="904640"/>
                <a:ext cx="123846" cy="801051"/>
              </a:xfrm>
              <a:custGeom>
                <a:avLst/>
                <a:gdLst/>
                <a:ahLst/>
                <a:cxnLst/>
                <a:rect l="0" t="0" r="r" b="b"/>
                <a:pathLst>
                  <a:path w="123847" h="801052">
                    <a:moveTo>
                      <a:pt x="5223" y="454078"/>
                    </a:moveTo>
                    <a:cubicBezTo>
                      <a:pt x="60328" y="642607"/>
                      <a:pt x="98257" y="758265"/>
                      <a:pt x="119011" y="801052"/>
                    </a:cubicBezTo>
                    <a:moveTo>
                      <a:pt x="91148" y="0"/>
                    </a:moveTo>
                    <a:cubicBezTo>
                      <a:pt x="81492" y="55891"/>
                      <a:pt x="92392" y="111033"/>
                      <a:pt x="123847" y="165426"/>
                    </a:cubicBezTo>
                    <a:moveTo>
                      <a:pt x="14179" y="149250"/>
                    </a:moveTo>
                    <a:lnTo>
                      <a:pt x="0" y="696816"/>
                    </a:lnTo>
                  </a:path>
                </a:pathLst>
              </a:custGeom>
              <a:grpFill/>
              <a:ln>
                <a:solidFill>
                  <a:srgbClr val="41832D"/>
                </a:solidFill>
                <a:prstDash val="solid"/>
              </a:ln>
            </p:spPr>
          </p:sp>
          <p:sp>
            <p:nvSpPr>
              <p:cNvPr id="6" name="Freeform: Shape 5">
                <a:extLst>
                  <a:ext uri="{BB3823DD-7EA5-4638-A712-EBC35CB927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C840DED-6CD3-46F8-AB82-855BBA2E58BC}"/>
                  </a:ext>
                </a:extLst>
              </p:cNvPr>
              <p:cNvSpPr/>
              <p:nvPr/>
            </p:nvSpPr>
            <p:spPr>
              <a:xfrm>
                <a:off x="788701" y="200290"/>
                <a:ext cx="363495" cy="283843"/>
              </a:xfrm>
              <a:custGeom>
                <a:avLst/>
                <a:gdLst/>
                <a:ahLst/>
                <a:cxnLst/>
                <a:rect l="0" t="0" r="r" b="b"/>
                <a:pathLst>
                  <a:path w="363496" h="283844">
                    <a:moveTo>
                      <a:pt x="0" y="248195"/>
                    </a:moveTo>
                    <a:cubicBezTo>
                      <a:pt x="47992" y="199985"/>
                      <a:pt x="89816" y="166489"/>
                      <a:pt x="125470" y="147708"/>
                    </a:cubicBezTo>
                    <a:cubicBezTo>
                      <a:pt x="178951" y="119536"/>
                      <a:pt x="213346" y="105620"/>
                      <a:pt x="285804" y="60000"/>
                    </a:cubicBezTo>
                    <a:cubicBezTo>
                      <a:pt x="334110" y="29586"/>
                      <a:pt x="360007" y="9586"/>
                      <a:pt x="363496" y="0"/>
                    </a:cubicBezTo>
                    <a:cubicBezTo>
                      <a:pt x="316540" y="92984"/>
                      <a:pt x="237776" y="178413"/>
                      <a:pt x="127202" y="256289"/>
                    </a:cubicBezTo>
                    <a:cubicBezTo>
                      <a:pt x="80718" y="283677"/>
                      <a:pt x="40168" y="283844"/>
                      <a:pt x="5553" y="256789"/>
                    </a:cubicBezTo>
                    <a:lnTo>
                      <a:pt x="0" y="248195"/>
                    </a:lnTo>
                    <a:close/>
                  </a:path>
                </a:pathLst>
              </a:custGeom>
              <a:solidFill>
                <a:srgbClr val="8FC55D"/>
              </a:solidFill>
            </p:spPr>
          </p:sp>
          <p:sp>
            <p:nvSpPr>
              <p:cNvPr id="7" name="Freeform: Shape 6">
                <a:extLst>
                  <a:ext uri="{7E59234B-A6F4-4D47-BA7E-FB51B4532A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EE2564-8D63-4234-95A7-A5A011081C6B}"/>
                  </a:ext>
                </a:extLst>
              </p:cNvPr>
              <p:cNvSpPr/>
              <p:nvPr/>
            </p:nvSpPr>
            <p:spPr>
              <a:xfrm>
                <a:off x="689412" y="6844"/>
                <a:ext cx="239186" cy="483966"/>
              </a:xfrm>
              <a:custGeom>
                <a:avLst/>
                <a:gdLst/>
                <a:ahLst/>
                <a:cxnLst/>
                <a:rect l="0" t="0" r="r" b="b"/>
                <a:pathLst>
                  <a:path w="239187" h="483967">
                    <a:moveTo>
                      <a:pt x="239187" y="0"/>
                    </a:moveTo>
                    <a:cubicBezTo>
                      <a:pt x="238717" y="1290"/>
                      <a:pt x="222889" y="44777"/>
                      <a:pt x="191703" y="130461"/>
                    </a:cubicBezTo>
                    <a:cubicBezTo>
                      <a:pt x="173549" y="180339"/>
                      <a:pt x="147897" y="349858"/>
                      <a:pt x="134629" y="391202"/>
                    </a:cubicBezTo>
                    <a:cubicBezTo>
                      <a:pt x="113708" y="456392"/>
                      <a:pt x="84497" y="483967"/>
                      <a:pt x="47477" y="444016"/>
                    </a:cubicBezTo>
                    <a:cubicBezTo>
                      <a:pt x="36401" y="449463"/>
                      <a:pt x="0" y="449733"/>
                      <a:pt x="1430" y="411958"/>
                    </a:cubicBezTo>
                    <a:cubicBezTo>
                      <a:pt x="3234" y="364271"/>
                      <a:pt x="36774" y="256716"/>
                      <a:pt x="69308" y="208696"/>
                    </a:cubicBezTo>
                    <a:cubicBezTo>
                      <a:pt x="127587" y="122678"/>
                      <a:pt x="184213" y="53113"/>
                      <a:pt x="239187" y="0"/>
                    </a:cubicBezTo>
                    <a:close/>
                  </a:path>
                </a:pathLst>
              </a:custGeom>
              <a:solidFill>
                <a:srgbClr val="BDE37A"/>
              </a:solidFill>
            </p:spPr>
          </p:sp>
          <p:sp>
            <p:nvSpPr>
              <p:cNvPr id="8" name="Freeform: Shape 7">
                <a:extLst>
                  <a:ext uri="{4358856A-9D01-4BC4-9C54-5903FE4CC5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84242E-2BC9-49FC-8612-D5393CC174D1}"/>
                  </a:ext>
                </a:extLst>
              </p:cNvPr>
              <p:cNvSpPr/>
              <p:nvPr/>
            </p:nvSpPr>
            <p:spPr>
              <a:xfrm>
                <a:off x="952390" y="307898"/>
                <a:ext cx="302169" cy="156825"/>
              </a:xfrm>
              <a:custGeom>
                <a:avLst/>
                <a:gdLst/>
                <a:ahLst/>
                <a:cxnLst/>
                <a:rect l="0" t="0" r="r" b="b"/>
                <a:pathLst>
                  <a:path w="302169" h="156825">
                    <a:moveTo>
                      <a:pt x="0" y="117965"/>
                    </a:moveTo>
                    <a:cubicBezTo>
                      <a:pt x="42455" y="91302"/>
                      <a:pt x="78041" y="74182"/>
                      <a:pt x="106758" y="66607"/>
                    </a:cubicBezTo>
                    <a:cubicBezTo>
                      <a:pt x="149833" y="55243"/>
                      <a:pt x="176838" y="50952"/>
                      <a:pt x="236433" y="30205"/>
                    </a:cubicBezTo>
                    <a:cubicBezTo>
                      <a:pt x="276163" y="16373"/>
                      <a:pt x="298075" y="6305"/>
                      <a:pt x="302169" y="0"/>
                    </a:cubicBezTo>
                    <a:cubicBezTo>
                      <a:pt x="253036" y="58986"/>
                      <a:pt x="182313" y="107274"/>
                      <a:pt x="90001" y="144865"/>
                    </a:cubicBezTo>
                    <a:cubicBezTo>
                      <a:pt x="52080" y="156825"/>
                      <a:pt x="22934" y="150222"/>
                      <a:pt x="2563" y="125056"/>
                    </a:cubicBezTo>
                    <a:lnTo>
                      <a:pt x="0" y="117965"/>
                    </a:lnTo>
                    <a:close/>
                  </a:path>
                </a:pathLst>
              </a:custGeom>
              <a:solidFill>
                <a:srgbClr val="4F9539"/>
              </a:solidFill>
            </p:spPr>
          </p:sp>
          <p:sp>
            <p:nvSpPr>
              <p:cNvPr id="9" name="Freeform: Shape 8">
                <a:extLst>
                  <a:ext uri="{BC6D36E5-36C3-4713-8749-D93144EABF1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9B820F-EE3B-4FF6-9067-D4300AE1029C}"/>
                  </a:ext>
                </a:extLst>
              </p:cNvPr>
              <p:cNvSpPr/>
              <p:nvPr/>
            </p:nvSpPr>
            <p:spPr>
              <a:xfrm>
                <a:off x="476232" y="1533663"/>
                <a:ext cx="241171" cy="88786"/>
              </a:xfrm>
              <a:custGeom>
                <a:avLst/>
                <a:gdLst/>
                <a:ahLst/>
                <a:cxnLst/>
                <a:rect l="0" t="0" r="r" b="b"/>
                <a:pathLst>
                  <a:path w="241171" h="88787">
                    <a:moveTo>
                      <a:pt x="0" y="45307"/>
                    </a:moveTo>
                    <a:cubicBezTo>
                      <a:pt x="26344" y="27731"/>
                      <a:pt x="50894" y="18154"/>
                      <a:pt x="73651" y="16577"/>
                    </a:cubicBezTo>
                    <a:cubicBezTo>
                      <a:pt x="107785" y="14211"/>
                      <a:pt x="141050" y="20311"/>
                      <a:pt x="188501" y="13265"/>
                    </a:cubicBezTo>
                    <a:cubicBezTo>
                      <a:pt x="220135" y="8568"/>
                      <a:pt x="237692" y="4147"/>
                      <a:pt x="241171" y="0"/>
                    </a:cubicBezTo>
                    <a:cubicBezTo>
                      <a:pt x="192629" y="44185"/>
                      <a:pt x="131484" y="73780"/>
                      <a:pt x="57737" y="88787"/>
                    </a:cubicBezTo>
                    <a:cubicBezTo>
                      <a:pt x="35138" y="85397"/>
                      <a:pt x="16453" y="72800"/>
                      <a:pt x="1682" y="50996"/>
                    </a:cubicBezTo>
                    <a:lnTo>
                      <a:pt x="0" y="45307"/>
                    </a:lnTo>
                    <a:close/>
                  </a:path>
                </a:pathLst>
              </a:custGeom>
              <a:solidFill>
                <a:srgbClr val="4F9539"/>
              </a:solidFill>
            </p:spPr>
          </p:sp>
          <p:sp>
            <p:nvSpPr>
              <p:cNvPr id="10" name="Freeform: Shape 9">
                <a:extLst>
                  <a:ext uri="{C3CF3F1E-BEE6-4E08-B4E5-977207B648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98ECEAB-3893-4A20-94B9-DCC32D2A46D8}"/>
                  </a:ext>
                </a:extLst>
              </p:cNvPr>
              <p:cNvSpPr/>
              <p:nvPr/>
            </p:nvSpPr>
            <p:spPr>
              <a:xfrm>
                <a:off x="589583" y="1594891"/>
                <a:ext cx="267050" cy="157021"/>
              </a:xfrm>
              <a:custGeom>
                <a:avLst/>
                <a:gdLst/>
                <a:ahLst/>
                <a:cxnLst/>
                <a:rect l="0" t="0" r="r" b="b"/>
                <a:pathLst>
                  <a:path w="267051" h="157021">
                    <a:moveTo>
                      <a:pt x="20289" y="121925"/>
                    </a:moveTo>
                    <a:cubicBezTo>
                      <a:pt x="0" y="95658"/>
                      <a:pt x="45837" y="70315"/>
                      <a:pt x="78733" y="60904"/>
                    </a:cubicBezTo>
                    <a:cubicBezTo>
                      <a:pt x="111630" y="51492"/>
                      <a:pt x="137256" y="54638"/>
                      <a:pt x="182205" y="37880"/>
                    </a:cubicBezTo>
                    <a:cubicBezTo>
                      <a:pt x="212172" y="26709"/>
                      <a:pt x="240454" y="14082"/>
                      <a:pt x="267051" y="0"/>
                    </a:cubicBezTo>
                    <a:cubicBezTo>
                      <a:pt x="219516" y="64368"/>
                      <a:pt x="161241" y="111558"/>
                      <a:pt x="92225" y="141569"/>
                    </a:cubicBezTo>
                    <a:cubicBezTo>
                      <a:pt x="49055" y="157021"/>
                      <a:pt x="25077" y="150473"/>
                      <a:pt x="20289" y="121925"/>
                    </a:cubicBezTo>
                    <a:close/>
                  </a:path>
                </a:pathLst>
              </a:custGeom>
              <a:solidFill>
                <a:srgbClr val="8FC55D"/>
              </a:solidFill>
            </p:spPr>
          </p:sp>
          <p:sp>
            <p:nvSpPr>
              <p:cNvPr id="11" name="Freeform: Shape 10">
                <a:extLst>
                  <a:ext uri="{3E71E9D8-3434-4396-9FFD-D88148F36C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F09E2C-B561-4447-B993-5FAE5E9BA7EB}"/>
                  </a:ext>
                </a:extLst>
              </p:cNvPr>
              <p:cNvSpPr/>
              <p:nvPr/>
            </p:nvSpPr>
            <p:spPr>
              <a:xfrm>
                <a:off x="603572" y="1793698"/>
                <a:ext cx="83457" cy="283540"/>
              </a:xfrm>
              <a:custGeom>
                <a:avLst/>
                <a:gdLst/>
                <a:ahLst/>
                <a:cxnLst/>
                <a:rect l="0" t="0" r="r" b="b"/>
                <a:pathLst>
                  <a:path w="83457" h="283540">
                    <a:moveTo>
                      <a:pt x="42268" y="11179"/>
                    </a:moveTo>
                    <a:cubicBezTo>
                      <a:pt x="73519" y="0"/>
                      <a:pt x="83457" y="51425"/>
                      <a:pt x="82242" y="85620"/>
                    </a:cubicBezTo>
                    <a:cubicBezTo>
                      <a:pt x="81027" y="119815"/>
                      <a:pt x="70117" y="143214"/>
                      <a:pt x="72164" y="191142"/>
                    </a:cubicBezTo>
                    <a:cubicBezTo>
                      <a:pt x="73529" y="223094"/>
                      <a:pt x="76798" y="253893"/>
                      <a:pt x="81972" y="283540"/>
                    </a:cubicBezTo>
                    <a:cubicBezTo>
                      <a:pt x="35443" y="218441"/>
                      <a:pt x="8571" y="148436"/>
                      <a:pt x="1355" y="73524"/>
                    </a:cubicBezTo>
                    <a:cubicBezTo>
                      <a:pt x="0" y="27692"/>
                      <a:pt x="13637" y="6911"/>
                      <a:pt x="42268" y="11179"/>
                    </a:cubicBezTo>
                    <a:close/>
                  </a:path>
                </a:pathLst>
              </a:custGeom>
              <a:solidFill>
                <a:srgbClr val="8FC55D"/>
              </a:solidFill>
            </p:spPr>
          </p:sp>
          <p:sp>
            <p:nvSpPr>
              <p:cNvPr id="12" name="Freeform: Shape 11">
                <a:extLst>
                  <a:ext uri="{623C40B7-06BF-4C78-BEA4-97E0F422B4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3B5DA2-258D-494E-B252-E613DEDD8359}"/>
                  </a:ext>
                </a:extLst>
              </p:cNvPr>
              <p:cNvSpPr/>
              <p:nvPr/>
            </p:nvSpPr>
            <p:spPr>
              <a:xfrm>
                <a:off x="476923" y="1725790"/>
                <a:ext cx="79915" cy="249000"/>
              </a:xfrm>
              <a:custGeom>
                <a:avLst/>
                <a:gdLst/>
                <a:ahLst/>
                <a:cxnLst/>
                <a:rect l="0" t="0" r="r" b="b"/>
                <a:pathLst>
                  <a:path w="79916" h="249001">
                    <a:moveTo>
                      <a:pt x="36651" y="10787"/>
                    </a:moveTo>
                    <a:cubicBezTo>
                      <a:pt x="63780" y="0"/>
                      <a:pt x="74096" y="44902"/>
                      <a:pt x="74077" y="75000"/>
                    </a:cubicBezTo>
                    <a:cubicBezTo>
                      <a:pt x="74059" y="105099"/>
                      <a:pt x="65186" y="126004"/>
                      <a:pt x="68457" y="168074"/>
                    </a:cubicBezTo>
                    <a:cubicBezTo>
                      <a:pt x="70638" y="196121"/>
                      <a:pt x="74457" y="223097"/>
                      <a:pt x="79916" y="249001"/>
                    </a:cubicBezTo>
                    <a:cubicBezTo>
                      <a:pt x="37014" y="193200"/>
                      <a:pt x="11241" y="132484"/>
                      <a:pt x="2598" y="66850"/>
                    </a:cubicBezTo>
                    <a:cubicBezTo>
                      <a:pt x="0" y="26601"/>
                      <a:pt x="11351" y="7913"/>
                      <a:pt x="36651" y="10787"/>
                    </a:cubicBezTo>
                    <a:close/>
                  </a:path>
                </a:pathLst>
              </a:custGeom>
              <a:solidFill>
                <a:srgbClr val="4F9539"/>
              </a:solidFill>
            </p:spPr>
          </p:sp>
          <p:sp>
            <p:nvSpPr>
              <p:cNvPr id="13" name="Freeform: Shape 12">
                <a:extLst>
                  <a:ext uri="{DD79C7B0-5A38-4F5A-9096-B7A55D947F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19BCD3-38E0-44B7-B6C0-374264800925}"/>
                  </a:ext>
                </a:extLst>
              </p:cNvPr>
              <p:cNvSpPr/>
              <p:nvPr/>
            </p:nvSpPr>
            <p:spPr>
              <a:xfrm>
                <a:off x="612663" y="1715575"/>
                <a:ext cx="221054" cy="221358"/>
              </a:xfrm>
              <a:custGeom>
                <a:avLst/>
                <a:gdLst/>
                <a:ahLst/>
                <a:cxnLst/>
                <a:rect l="0" t="0" r="r" b="b"/>
                <a:pathLst>
                  <a:path w="221054" h="221358">
                    <a:moveTo>
                      <a:pt x="25434" y="27736"/>
                    </a:moveTo>
                    <a:cubicBezTo>
                      <a:pt x="43664" y="0"/>
                      <a:pt x="82550" y="35089"/>
                      <a:pt x="102158" y="63129"/>
                    </a:cubicBezTo>
                    <a:cubicBezTo>
                      <a:pt x="121767" y="91169"/>
                      <a:pt x="127136" y="116423"/>
                      <a:pt x="157615" y="153468"/>
                    </a:cubicBezTo>
                    <a:cubicBezTo>
                      <a:pt x="177934" y="178165"/>
                      <a:pt x="199080" y="200795"/>
                      <a:pt x="221054" y="221358"/>
                    </a:cubicBezTo>
                    <a:cubicBezTo>
                      <a:pt x="144717" y="197369"/>
                      <a:pt x="81126" y="157633"/>
                      <a:pt x="30280" y="102148"/>
                    </a:cubicBezTo>
                    <a:cubicBezTo>
                      <a:pt x="1615" y="66360"/>
                      <a:pt x="0" y="41556"/>
                      <a:pt x="25434" y="27736"/>
                    </a:cubicBezTo>
                    <a:close/>
                  </a:path>
                </a:pathLst>
              </a:custGeom>
              <a:solidFill>
                <a:srgbClr val="4F9539"/>
              </a:solidFill>
            </p:spPr>
          </p:sp>
          <p:sp>
            <p:nvSpPr>
              <p:cNvPr id="14" name="Freeform: Shape 13">
                <a:extLst>
                  <a:ext uri="{C848DEC9-8985-4CFE-B654-5485DB42E1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59CC5C-167A-4CED-A07F-F210796796ED}"/>
                  </a:ext>
                </a:extLst>
              </p:cNvPr>
              <p:cNvSpPr/>
              <p:nvPr/>
            </p:nvSpPr>
            <p:spPr>
              <a:xfrm>
                <a:off x="575096" y="1066151"/>
                <a:ext cx="237283" cy="428055"/>
              </a:xfrm>
              <a:custGeom>
                <a:avLst/>
                <a:gdLst/>
                <a:ahLst/>
                <a:cxnLst/>
                <a:rect l="0" t="0" r="r" b="b"/>
                <a:pathLst>
                  <a:path w="237283" h="428055">
                    <a:moveTo>
                      <a:pt x="52709" y="0"/>
                    </a:moveTo>
                    <a:cubicBezTo>
                      <a:pt x="93132" y="59636"/>
                      <a:pt x="119503" y="109886"/>
                      <a:pt x="131823" y="150748"/>
                    </a:cubicBezTo>
                    <a:cubicBezTo>
                      <a:pt x="150304" y="212042"/>
                      <a:pt x="157820" y="250612"/>
                      <a:pt x="190607" y="335160"/>
                    </a:cubicBezTo>
                    <a:cubicBezTo>
                      <a:pt x="212464" y="391526"/>
                      <a:pt x="228023" y="422491"/>
                      <a:pt x="237283" y="428055"/>
                    </a:cubicBezTo>
                    <a:cubicBezTo>
                      <a:pt x="152663" y="360504"/>
                      <a:pt x="94731" y="300826"/>
                      <a:pt x="63484" y="249021"/>
                    </a:cubicBezTo>
                    <a:cubicBezTo>
                      <a:pt x="43071" y="215176"/>
                      <a:pt x="32924" y="180822"/>
                      <a:pt x="20058" y="134416"/>
                    </a:cubicBezTo>
                    <a:cubicBezTo>
                      <a:pt x="0" y="78016"/>
                      <a:pt x="7531" y="34556"/>
                      <a:pt x="42653" y="4037"/>
                    </a:cubicBezTo>
                    <a:lnTo>
                      <a:pt x="52709" y="0"/>
                    </a:lnTo>
                    <a:close/>
                  </a:path>
                </a:pathLst>
              </a:custGeom>
              <a:solidFill>
                <a:srgbClr val="8FC55D"/>
              </a:solidFill>
            </p:spPr>
          </p:sp>
          <p:sp>
            <p:nvSpPr>
              <p:cNvPr id="15" name="Freeform: Shape 14">
                <a:extLst>
                  <a:ext uri="{721F2467-3485-4FDD-8C2E-73ABC4CFBE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E835C9-8C3D-4316-9669-20C8DA257164}"/>
                  </a:ext>
                </a:extLst>
              </p:cNvPr>
              <p:cNvSpPr/>
              <p:nvPr/>
            </p:nvSpPr>
            <p:spPr>
              <a:xfrm>
                <a:off x="614193" y="1052970"/>
                <a:ext cx="233827" cy="193726"/>
              </a:xfrm>
              <a:custGeom>
                <a:avLst/>
                <a:gdLst/>
                <a:ahLst/>
                <a:cxnLst/>
                <a:rect l="0" t="0" r="r" b="b"/>
                <a:pathLst>
                  <a:path w="233828" h="193726">
                    <a:moveTo>
                      <a:pt x="13782" y="0"/>
                    </a:moveTo>
                    <a:cubicBezTo>
                      <a:pt x="52161" y="22076"/>
                      <a:pt x="80462" y="43245"/>
                      <a:pt x="98686" y="63509"/>
                    </a:cubicBezTo>
                    <a:cubicBezTo>
                      <a:pt x="126021" y="93905"/>
                      <a:pt x="141062" y="114406"/>
                      <a:pt x="182597" y="153897"/>
                    </a:cubicBezTo>
                    <a:cubicBezTo>
                      <a:pt x="210288" y="180224"/>
                      <a:pt x="227365" y="193501"/>
                      <a:pt x="233828" y="193726"/>
                    </a:cubicBezTo>
                    <a:cubicBezTo>
                      <a:pt x="169930" y="189853"/>
                      <a:pt x="103794" y="158721"/>
                      <a:pt x="35422" y="100330"/>
                    </a:cubicBezTo>
                    <a:cubicBezTo>
                      <a:pt x="8587" y="67233"/>
                      <a:pt x="0" y="35713"/>
                      <a:pt x="9662" y="5769"/>
                    </a:cubicBezTo>
                    <a:lnTo>
                      <a:pt x="13782" y="0"/>
                    </a:lnTo>
                    <a:close/>
                  </a:path>
                </a:pathLst>
              </a:custGeom>
              <a:solidFill>
                <a:srgbClr val="4F9539"/>
              </a:solidFill>
            </p:spPr>
          </p:sp>
          <p:sp>
            <p:nvSpPr>
              <p:cNvPr id="16" name="Freeform: Shape 15">
                <a:extLst>
                  <a:ext uri="{44A9D564-F751-42AB-A604-DDBA04646B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390741E-6DB8-4C09-BBE4-FA27DC6E7BBE}"/>
                  </a:ext>
                </a:extLst>
              </p:cNvPr>
              <p:cNvSpPr/>
              <p:nvPr/>
            </p:nvSpPr>
            <p:spPr>
              <a:xfrm>
                <a:off x="948828" y="435608"/>
                <a:ext cx="367636" cy="82280"/>
              </a:xfrm>
              <a:custGeom>
                <a:avLst/>
                <a:gdLst/>
                <a:ahLst/>
                <a:cxnLst/>
                <a:rect l="0" t="0" r="r" b="b"/>
                <a:pathLst>
                  <a:path w="367636" h="82281">
                    <a:moveTo>
                      <a:pt x="615" y="9350"/>
                    </a:moveTo>
                    <a:cubicBezTo>
                      <a:pt x="56830" y="1320"/>
                      <a:pt x="101540" y="0"/>
                      <a:pt x="134745" y="5391"/>
                    </a:cubicBezTo>
                    <a:cubicBezTo>
                      <a:pt x="184553" y="13477"/>
                      <a:pt x="214474" y="21479"/>
                      <a:pt x="285699" y="27466"/>
                    </a:cubicBezTo>
                    <a:cubicBezTo>
                      <a:pt x="333182" y="31457"/>
                      <a:pt x="360495" y="31134"/>
                      <a:pt x="367636" y="26496"/>
                    </a:cubicBezTo>
                    <a:cubicBezTo>
                      <a:pt x="289619" y="64896"/>
                      <a:pt x="194191" y="82281"/>
                      <a:pt x="81352" y="78650"/>
                    </a:cubicBezTo>
                    <a:cubicBezTo>
                      <a:pt x="36603" y="73555"/>
                      <a:pt x="9486" y="53295"/>
                      <a:pt x="0" y="17869"/>
                    </a:cubicBezTo>
                    <a:lnTo>
                      <a:pt x="615" y="9350"/>
                    </a:lnTo>
                    <a:close/>
                  </a:path>
                </a:pathLst>
              </a:custGeom>
              <a:solidFill>
                <a:srgbClr val="8FC55D"/>
              </a:solidFill>
            </p:spPr>
          </p:sp>
          <p:sp>
            <p:nvSpPr>
              <p:cNvPr id="17" name="Freeform: Shape 16">
                <a:extLst>
                  <a:ext uri="{AEFA1003-62B0-4451-96F4-FD751042B3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539C154-A8C6-427C-BA67-EAD5258B154C}"/>
                  </a:ext>
                </a:extLst>
              </p:cNvPr>
              <p:cNvSpPr/>
              <p:nvPr/>
            </p:nvSpPr>
            <p:spPr>
              <a:xfrm>
                <a:off x="457319" y="499565"/>
                <a:ext cx="170935" cy="285830"/>
              </a:xfrm>
              <a:custGeom>
                <a:avLst/>
                <a:gdLst/>
                <a:ahLst/>
                <a:cxnLst/>
                <a:rect l="0" t="0" r="r" b="b"/>
                <a:pathLst>
                  <a:path w="170936" h="285830">
                    <a:moveTo>
                      <a:pt x="0" y="0"/>
                    </a:moveTo>
                    <a:cubicBezTo>
                      <a:pt x="20269" y="84053"/>
                      <a:pt x="33715" y="135334"/>
                      <a:pt x="40338" y="153843"/>
                    </a:cubicBezTo>
                    <a:cubicBezTo>
                      <a:pt x="50272" y="181607"/>
                      <a:pt x="72723" y="285830"/>
                      <a:pt x="128555" y="260155"/>
                    </a:cubicBezTo>
                    <a:cubicBezTo>
                      <a:pt x="161540" y="264398"/>
                      <a:pt x="170936" y="251030"/>
                      <a:pt x="156740" y="220051"/>
                    </a:cubicBezTo>
                    <a:cubicBezTo>
                      <a:pt x="135447" y="173582"/>
                      <a:pt x="83918" y="124881"/>
                      <a:pt x="65478" y="102306"/>
                    </a:cubicBezTo>
                    <a:cubicBezTo>
                      <a:pt x="53184" y="87257"/>
                      <a:pt x="31358" y="53154"/>
                      <a:pt x="0" y="0"/>
                    </a:cubicBezTo>
                    <a:close/>
                  </a:path>
                </a:pathLst>
              </a:custGeom>
              <a:solidFill>
                <a:srgbClr val="BDE37A"/>
              </a:solidFill>
            </p:spPr>
          </p:sp>
          <p:sp>
            <p:nvSpPr>
              <p:cNvPr id="18" name="Freeform: Shape 17">
                <a:extLst>
                  <a:ext uri="{D67A1112-F3D8-43BD-9E90-C8A78D6180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2A3225-F755-45C0-8A9D-233E45628C34}"/>
                  </a:ext>
                </a:extLst>
              </p:cNvPr>
              <p:cNvSpPr/>
              <p:nvPr/>
            </p:nvSpPr>
            <p:spPr>
              <a:xfrm>
                <a:off x="613408" y="649671"/>
                <a:ext cx="260889" cy="150651"/>
              </a:xfrm>
              <a:custGeom>
                <a:avLst/>
                <a:gdLst/>
                <a:ahLst/>
                <a:cxnLst/>
                <a:rect l="0" t="0" r="r" b="b"/>
                <a:pathLst>
                  <a:path w="260890" h="150652">
                    <a:moveTo>
                      <a:pt x="260890" y="5664"/>
                    </a:moveTo>
                    <a:cubicBezTo>
                      <a:pt x="190047" y="0"/>
                      <a:pt x="131193" y="9087"/>
                      <a:pt x="84328" y="32924"/>
                    </a:cubicBezTo>
                    <a:cubicBezTo>
                      <a:pt x="14030" y="68680"/>
                      <a:pt x="0" y="98259"/>
                      <a:pt x="27341" y="110440"/>
                    </a:cubicBezTo>
                    <a:cubicBezTo>
                      <a:pt x="30476" y="143824"/>
                      <a:pt x="45325" y="150652"/>
                      <a:pt x="71889" y="130923"/>
                    </a:cubicBezTo>
                    <a:cubicBezTo>
                      <a:pt x="95231" y="111611"/>
                      <a:pt x="123464" y="90651"/>
                      <a:pt x="160751" y="60740"/>
                    </a:cubicBezTo>
                    <a:cubicBezTo>
                      <a:pt x="183938" y="40191"/>
                      <a:pt x="217317" y="21832"/>
                      <a:pt x="260890" y="5664"/>
                    </a:cubicBezTo>
                    <a:close/>
                  </a:path>
                </a:pathLst>
              </a:custGeom>
              <a:solidFill>
                <a:srgbClr val="8FC55D"/>
              </a:solidFill>
            </p:spPr>
          </p:sp>
          <p:sp>
            <p:nvSpPr>
              <p:cNvPr id="19" name="Freeform: Shape 18">
                <a:extLst>
                  <a:ext uri="{CBA1BD20-027D-4822-939C-80244506DA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089A45-BD0C-48D7-A687-2B4DF79C7EF2}"/>
                  </a:ext>
                </a:extLst>
              </p:cNvPr>
              <p:cNvSpPr/>
              <p:nvPr/>
            </p:nvSpPr>
            <p:spPr>
              <a:xfrm>
                <a:off x="548564" y="482875"/>
                <a:ext cx="100389" cy="288259"/>
              </a:xfrm>
              <a:custGeom>
                <a:avLst/>
                <a:gdLst/>
                <a:ahLst/>
                <a:cxnLst/>
                <a:rect l="0" t="0" r="r" b="b"/>
                <a:pathLst>
                  <a:path w="100389" h="288260">
                    <a:moveTo>
                      <a:pt x="34691" y="0"/>
                    </a:moveTo>
                    <a:cubicBezTo>
                      <a:pt x="10448" y="78816"/>
                      <a:pt x="0" y="140252"/>
                      <a:pt x="3348" y="184307"/>
                    </a:cubicBezTo>
                    <a:cubicBezTo>
                      <a:pt x="8371" y="250390"/>
                      <a:pt x="45935" y="288260"/>
                      <a:pt x="70518" y="273010"/>
                    </a:cubicBezTo>
                    <a:cubicBezTo>
                      <a:pt x="95102" y="257760"/>
                      <a:pt x="100389" y="243233"/>
                      <a:pt x="94315" y="207629"/>
                    </a:cubicBezTo>
                    <a:cubicBezTo>
                      <a:pt x="88241" y="172025"/>
                      <a:pt x="74605" y="154681"/>
                      <a:pt x="59900" y="106818"/>
                    </a:cubicBezTo>
                    <a:cubicBezTo>
                      <a:pt x="50096" y="74910"/>
                      <a:pt x="41693" y="39304"/>
                      <a:pt x="34691" y="0"/>
                    </a:cubicBezTo>
                    <a:close/>
                  </a:path>
                </a:pathLst>
              </a:custGeom>
              <a:solidFill>
                <a:srgbClr val="8FC55D"/>
              </a:solidFill>
            </p:spPr>
          </p:sp>
          <p:grpSp>
            <p:nvGrpSpPr>
              <p:cNvPr id="20" name="Group 19">
                <a:extLst>
                  <a:ext uri="{4DBAA5CA-FA38-49C6-ADF0-393F86FF82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01CA26-A6B6-449E-AF05-87583B0B60A6}"/>
                  </a:ext>
                </a:extLst>
              </p:cNvPr>
              <p:cNvGrpSpPr/>
              <p:nvPr/>
            </p:nvGrpSpPr>
            <p:grpSpPr>
              <a:xfrm>
                <a:off x="648984" y="626011"/>
                <a:ext cx="986940" cy="862337"/>
                <a:chOff x="648984" y="626011"/>
                <a:chExt cx="986940" cy="862337"/>
              </a:xfrm>
              <a:grpFill/>
            </p:grpSpPr>
            <p:sp>
              <p:nvSpPr>
                <p:cNvPr id="21" name="Freeform: Shape 20">
                  <a:extLst>
                    <a:ext uri="{833417B6-00B4-495E-9F4F-C3B9959A5F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AE90C5-7772-4399-B30A-D1810020670C}"/>
                    </a:ext>
                  </a:extLst>
                </p:cNvPr>
                <p:cNvSpPr/>
                <p:nvPr/>
              </p:nvSpPr>
              <p:spPr>
                <a:xfrm>
                  <a:off x="648984" y="733482"/>
                  <a:ext cx="393567" cy="438001"/>
                </a:xfrm>
                <a:custGeom>
                  <a:avLst/>
                  <a:gdLst/>
                  <a:ahLst/>
                  <a:cxnLst/>
                  <a:rect l="0" t="0" r="r" b="b"/>
                  <a:pathLst>
                    <a:path w="393568" h="438001">
                      <a:moveTo>
                        <a:pt x="0" y="0"/>
                      </a:moveTo>
                      <a:cubicBezTo>
                        <a:pt x="114115" y="166011"/>
                        <a:pt x="245304" y="312011"/>
                        <a:pt x="393568" y="438001"/>
                      </a:cubicBezTo>
                    </a:path>
                  </a:pathLst>
                </a:custGeom>
                <a:grpFill/>
                <a:ln w="19050">
                  <a:solidFill>
                    <a:srgbClr val="41832D"/>
                  </a:solidFill>
                  <a:prstDash val="solid"/>
                </a:ln>
              </p:spPr>
            </p:sp>
            <p:sp>
              <p:nvSpPr>
                <p:cNvPr id="22" name="Freeform: Shape 21">
                  <a:extLst>
                    <a:ext uri="{97FDF69A-5B38-403D-BE98-2268C4C7C5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8C1DB1-E308-4744-AFEE-770BAD706306}"/>
                    </a:ext>
                  </a:extLst>
                </p:cNvPr>
                <p:cNvSpPr/>
                <p:nvPr/>
              </p:nvSpPr>
              <p:spPr>
                <a:xfrm>
                  <a:off x="736555" y="855927"/>
                  <a:ext cx="583032" cy="82547"/>
                </a:xfrm>
                <a:custGeom>
                  <a:avLst/>
                  <a:gdLst/>
                  <a:ahLst/>
                  <a:cxnLst/>
                  <a:rect l="0" t="0" r="r" b="b"/>
                  <a:pathLst>
                    <a:path w="583032" h="82548">
                      <a:moveTo>
                        <a:pt x="0" y="0"/>
                      </a:moveTo>
                      <a:cubicBezTo>
                        <a:pt x="194127" y="53820"/>
                        <a:pt x="388471" y="81336"/>
                        <a:pt x="583032" y="82548"/>
                      </a:cubicBezTo>
                    </a:path>
                  </a:pathLst>
                </a:custGeom>
                <a:grpFill/>
                <a:ln>
                  <a:solidFill>
                    <a:srgbClr val="41832D"/>
                  </a:solidFill>
                  <a:prstDash val="solid"/>
                </a:ln>
              </p:spPr>
            </p:sp>
            <p:sp>
              <p:nvSpPr>
                <p:cNvPr id="23" name="Freeform: Shape 22">
                  <a:extLst>
                    <a:ext uri="{3D0B43D3-3796-40F1-9294-08EA958FFB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C2BA08-9262-4D88-94A4-DCEA9CEC9D5B}"/>
                    </a:ext>
                  </a:extLst>
                </p:cNvPr>
                <p:cNvSpPr/>
                <p:nvPr/>
              </p:nvSpPr>
              <p:spPr>
                <a:xfrm>
                  <a:off x="749291" y="655643"/>
                  <a:ext cx="368760" cy="247879"/>
                </a:xfrm>
                <a:custGeom>
                  <a:avLst/>
                  <a:gdLst/>
                  <a:ahLst/>
                  <a:cxnLst/>
                  <a:rect l="0" t="0" r="r" b="b"/>
                  <a:pathLst>
                    <a:path w="368761" h="247880">
                      <a:moveTo>
                        <a:pt x="0" y="207153"/>
                      </a:moveTo>
                      <a:cubicBezTo>
                        <a:pt x="49981" y="165021"/>
                        <a:pt x="92823" y="136458"/>
                        <a:pt x="128528" y="121465"/>
                      </a:cubicBezTo>
                      <a:cubicBezTo>
                        <a:pt x="182085" y="98975"/>
                        <a:pt x="216177" y="88535"/>
                        <a:pt x="289362" y="50930"/>
                      </a:cubicBezTo>
                      <a:cubicBezTo>
                        <a:pt x="338152" y="25861"/>
                        <a:pt x="364618" y="8884"/>
                        <a:pt x="368761" y="0"/>
                      </a:cubicBezTo>
                      <a:cubicBezTo>
                        <a:pt x="316023" y="85080"/>
                        <a:pt x="233467" y="160265"/>
                        <a:pt x="121093" y="225555"/>
                      </a:cubicBezTo>
                      <a:cubicBezTo>
                        <a:pt x="74299" y="247880"/>
                        <a:pt x="35467" y="244643"/>
                        <a:pt x="4596" y="215845"/>
                      </a:cubicBezTo>
                      <a:lnTo>
                        <a:pt x="0" y="207153"/>
                      </a:lnTo>
                      <a:close/>
                    </a:path>
                  </a:pathLst>
                </a:custGeom>
                <a:solidFill>
                  <a:srgbClr val="4F9539"/>
                </a:solidFill>
              </p:spPr>
            </p:sp>
            <p:sp>
              <p:nvSpPr>
                <p:cNvPr id="24" name="Freeform: Shape 23">
                  <a:extLst>
                    <a:ext uri="{07F93D9C-181A-46AB-B7DE-49950AF7DF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599FFA-0B56-4859-8ACE-8DD9BF0CD979}"/>
                    </a:ext>
                  </a:extLst>
                </p:cNvPr>
                <p:cNvSpPr/>
                <p:nvPr/>
              </p:nvSpPr>
              <p:spPr>
                <a:xfrm>
                  <a:off x="1008799" y="1173740"/>
                  <a:ext cx="254607" cy="314609"/>
                </a:xfrm>
                <a:custGeom>
                  <a:avLst/>
                  <a:gdLst/>
                  <a:ahLst/>
                  <a:cxnLst/>
                  <a:rect l="0" t="0" r="r" b="b"/>
                  <a:pathLst>
                    <a:path w="254607" h="314609">
                      <a:moveTo>
                        <a:pt x="47749" y="0"/>
                      </a:moveTo>
                      <a:cubicBezTo>
                        <a:pt x="88267" y="41768"/>
                        <a:pt x="116292" y="78040"/>
                        <a:pt x="131824" y="108817"/>
                      </a:cubicBezTo>
                      <a:cubicBezTo>
                        <a:pt x="155122" y="154981"/>
                        <a:pt x="166511" y="184607"/>
                        <a:pt x="204449" y="247263"/>
                      </a:cubicBezTo>
                      <a:cubicBezTo>
                        <a:pt x="229741" y="289033"/>
                        <a:pt x="246461" y="311482"/>
                        <a:pt x="254607" y="314609"/>
                      </a:cubicBezTo>
                      <a:cubicBezTo>
                        <a:pt x="145579" y="238024"/>
                        <a:pt x="77697" y="180831"/>
                        <a:pt x="50963" y="143031"/>
                      </a:cubicBezTo>
                      <a:cubicBezTo>
                        <a:pt x="10861" y="86331"/>
                        <a:pt x="0" y="47460"/>
                        <a:pt x="29667" y="2830"/>
                      </a:cubicBezTo>
                      <a:lnTo>
                        <a:pt x="47749" y="0"/>
                      </a:lnTo>
                      <a:close/>
                    </a:path>
                  </a:pathLst>
                </a:custGeom>
                <a:solidFill>
                  <a:srgbClr val="8FC55D"/>
                </a:solidFill>
              </p:spPr>
            </p:sp>
            <p:sp>
              <p:nvSpPr>
                <p:cNvPr id="25" name="Freeform: Shape 24">
                  <a:extLst>
                    <a:ext uri="{236FC40D-0DC0-48E0-A9EF-673240FF28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5E0D51-0E44-4B48-BFE3-0C2E07942DC3}"/>
                    </a:ext>
                  </a:extLst>
                </p:cNvPr>
                <p:cNvSpPr/>
                <p:nvPr/>
              </p:nvSpPr>
              <p:spPr>
                <a:xfrm>
                  <a:off x="1025395" y="1163972"/>
                  <a:ext cx="291433" cy="74444"/>
                </a:xfrm>
                <a:custGeom>
                  <a:avLst/>
                  <a:gdLst/>
                  <a:ahLst/>
                  <a:cxnLst/>
                  <a:rect l="0" t="0" r="r" b="b"/>
                  <a:pathLst>
                    <a:path w="291434" h="74444">
                      <a:moveTo>
                        <a:pt x="66" y="3930"/>
                      </a:moveTo>
                      <a:cubicBezTo>
                        <a:pt x="44166" y="0"/>
                        <a:pt x="79492" y="1108"/>
                        <a:pt x="106042" y="7255"/>
                      </a:cubicBezTo>
                      <a:cubicBezTo>
                        <a:pt x="145868" y="16475"/>
                        <a:pt x="169948" y="24641"/>
                        <a:pt x="226623" y="33167"/>
                      </a:cubicBezTo>
                      <a:cubicBezTo>
                        <a:pt x="264406" y="38850"/>
                        <a:pt x="286010" y="39931"/>
                        <a:pt x="291434" y="36408"/>
                      </a:cubicBezTo>
                      <a:cubicBezTo>
                        <a:pt x="231578" y="64637"/>
                        <a:pt x="156900" y="74444"/>
                        <a:pt x="67401" y="65830"/>
                      </a:cubicBezTo>
                      <a:cubicBezTo>
                        <a:pt x="31727" y="59360"/>
                        <a:pt x="9260" y="41089"/>
                        <a:pt x="0" y="11018"/>
                      </a:cubicBezTo>
                      <a:lnTo>
                        <a:pt x="66" y="3930"/>
                      </a:lnTo>
                      <a:close/>
                    </a:path>
                  </a:pathLst>
                </a:custGeom>
                <a:solidFill>
                  <a:srgbClr val="4F9539"/>
                </a:solidFill>
              </p:spPr>
            </p:sp>
            <p:sp>
              <p:nvSpPr>
                <p:cNvPr id="26" name="Freeform: Shape 25">
                  <a:extLst>
                    <a:ext uri="{534E2C45-75F2-47BB-BD58-3707106DF7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4FF794-72AA-44B5-B5D0-C18E3C6BF527}"/>
                    </a:ext>
                  </a:extLst>
                </p:cNvPr>
                <p:cNvSpPr/>
                <p:nvPr/>
              </p:nvSpPr>
              <p:spPr>
                <a:xfrm>
                  <a:off x="803464" y="855997"/>
                  <a:ext cx="485885" cy="100031"/>
                </a:xfrm>
                <a:custGeom>
                  <a:avLst/>
                  <a:gdLst/>
                  <a:ahLst/>
                  <a:cxnLst/>
                  <a:rect l="0" t="0" r="r" b="b"/>
                  <a:pathLst>
                    <a:path w="485885" h="100031">
                      <a:moveTo>
                        <a:pt x="1509" y="19930"/>
                      </a:moveTo>
                      <a:cubicBezTo>
                        <a:pt x="76568" y="5298"/>
                        <a:pt x="135852" y="0"/>
                        <a:pt x="179362" y="4035"/>
                      </a:cubicBezTo>
                      <a:cubicBezTo>
                        <a:pt x="244625" y="10087"/>
                        <a:pt x="283575" y="17655"/>
                        <a:pt x="377357" y="19334"/>
                      </a:cubicBezTo>
                      <a:cubicBezTo>
                        <a:pt x="439878" y="20453"/>
                        <a:pt x="476055" y="17820"/>
                        <a:pt x="485885" y="11436"/>
                      </a:cubicBezTo>
                      <a:cubicBezTo>
                        <a:pt x="379493" y="65836"/>
                        <a:pt x="251769" y="95368"/>
                        <a:pt x="102716" y="100031"/>
                      </a:cubicBezTo>
                      <a:cubicBezTo>
                        <a:pt x="43903" y="97309"/>
                        <a:pt x="9665" y="74178"/>
                        <a:pt x="0" y="30637"/>
                      </a:cubicBezTo>
                      <a:lnTo>
                        <a:pt x="1509" y="19930"/>
                      </a:lnTo>
                      <a:close/>
                    </a:path>
                  </a:pathLst>
                </a:custGeom>
                <a:solidFill>
                  <a:srgbClr val="8FC55D"/>
                </a:solidFill>
              </p:spPr>
            </p:sp>
            <p:sp>
              <p:nvSpPr>
                <p:cNvPr id="27" name="Freeform: Shape 26">
                  <a:extLst>
                    <a:ext uri="{086E25D9-FDFB-48D9-A1C3-D839F2FCAF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9B266D-55B1-490C-9766-E3992FEBC749}"/>
                    </a:ext>
                  </a:extLst>
                </p:cNvPr>
                <p:cNvSpPr/>
                <p:nvPr/>
              </p:nvSpPr>
              <p:spPr>
                <a:xfrm>
                  <a:off x="1289705" y="901605"/>
                  <a:ext cx="346219" cy="116045"/>
                </a:xfrm>
                <a:custGeom>
                  <a:avLst/>
                  <a:gdLst/>
                  <a:ahLst/>
                  <a:cxnLst/>
                  <a:rect l="0" t="0" r="r" b="b"/>
                  <a:pathLst>
                    <a:path w="346220" h="116045">
                      <a:moveTo>
                        <a:pt x="346220" y="116045"/>
                      </a:moveTo>
                      <a:cubicBezTo>
                        <a:pt x="256107" y="62691"/>
                        <a:pt x="184458" y="30011"/>
                        <a:pt x="131273" y="18007"/>
                      </a:cubicBezTo>
                      <a:cubicBezTo>
                        <a:pt x="51495" y="0"/>
                        <a:pt x="0" y="26253"/>
                        <a:pt x="14122" y="57550"/>
                      </a:cubicBezTo>
                      <a:cubicBezTo>
                        <a:pt x="28243" y="88848"/>
                        <a:pt x="44716" y="99545"/>
                        <a:pt x="88260" y="105696"/>
                      </a:cubicBezTo>
                      <a:cubicBezTo>
                        <a:pt x="131803" y="111847"/>
                        <a:pt x="154793" y="103585"/>
                        <a:pt x="214418" y="104957"/>
                      </a:cubicBezTo>
                      <a:cubicBezTo>
                        <a:pt x="254168" y="105872"/>
                        <a:pt x="298102" y="109568"/>
                        <a:pt x="346220" y="116045"/>
                      </a:cubicBezTo>
                      <a:close/>
                    </a:path>
                  </a:pathLst>
                </a:custGeom>
                <a:solidFill>
                  <a:srgbClr val="8FC55D"/>
                </a:solidFill>
              </p:spPr>
            </p:sp>
            <p:sp>
              <p:nvSpPr>
                <p:cNvPr id="28" name="Freeform: Shape 27">
                  <a:extLst>
                    <a:ext uri="{70885540-C5CA-4BF1-8D0E-6530C0323E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1D911B-2D11-4CBF-AD52-7F0A19AA08D9}"/>
                    </a:ext>
                  </a:extLst>
                </p:cNvPr>
                <p:cNvSpPr/>
                <p:nvPr/>
              </p:nvSpPr>
              <p:spPr>
                <a:xfrm>
                  <a:off x="1286517" y="941416"/>
                  <a:ext cx="335622" cy="161869"/>
                </a:xfrm>
                <a:custGeom>
                  <a:avLst/>
                  <a:gdLst/>
                  <a:ahLst/>
                  <a:cxnLst/>
                  <a:rect l="0" t="0" r="r" b="b"/>
                  <a:pathLst>
                    <a:path w="335622" h="161869">
                      <a:moveTo>
                        <a:pt x="8886" y="0"/>
                      </a:moveTo>
                      <a:cubicBezTo>
                        <a:pt x="63039" y="14379"/>
                        <a:pt x="104156" y="30417"/>
                        <a:pt x="132236" y="48115"/>
                      </a:cubicBezTo>
                      <a:cubicBezTo>
                        <a:pt x="174356" y="74662"/>
                        <a:pt x="198447" y="93465"/>
                        <a:pt x="260829" y="126362"/>
                      </a:cubicBezTo>
                      <a:cubicBezTo>
                        <a:pt x="302417" y="148293"/>
                        <a:pt x="327348" y="158529"/>
                        <a:pt x="335622" y="157070"/>
                      </a:cubicBezTo>
                      <a:cubicBezTo>
                        <a:pt x="249959" y="161869"/>
                        <a:pt x="156584" y="140869"/>
                        <a:pt x="55498" y="94067"/>
                      </a:cubicBezTo>
                      <a:cubicBezTo>
                        <a:pt x="16818" y="72189"/>
                        <a:pt x="0" y="43333"/>
                        <a:pt x="5043" y="7500"/>
                      </a:cubicBezTo>
                      <a:lnTo>
                        <a:pt x="8886" y="0"/>
                      </a:lnTo>
                      <a:close/>
                    </a:path>
                  </a:pathLst>
                </a:custGeom>
                <a:solidFill>
                  <a:srgbClr val="4F9539"/>
                </a:solidFill>
              </p:spPr>
            </p:sp>
            <p:sp>
              <p:nvSpPr>
                <p:cNvPr id="29" name="Freeform: Shape 28">
                  <a:extLst>
                    <a:ext uri="{BFB2A598-8B9F-4500-AEAC-CF010C1258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33BCA3-DD33-414E-B7AF-66CE2506FA88}"/>
                    </a:ext>
                  </a:extLst>
                </p:cNvPr>
                <p:cNvSpPr/>
                <p:nvPr/>
              </p:nvSpPr>
              <p:spPr>
                <a:xfrm>
                  <a:off x="770054" y="879102"/>
                  <a:ext cx="273226" cy="349899"/>
                </a:xfrm>
                <a:custGeom>
                  <a:avLst/>
                  <a:gdLst/>
                  <a:ahLst/>
                  <a:cxnLst/>
                  <a:rect l="0" t="0" r="r" b="b"/>
                  <a:pathLst>
                    <a:path w="273226" h="349899">
                      <a:moveTo>
                        <a:pt x="34315" y="0"/>
                      </a:moveTo>
                      <a:cubicBezTo>
                        <a:pt x="80722" y="46197"/>
                        <a:pt x="112964" y="86456"/>
                        <a:pt x="131043" y="120777"/>
                      </a:cubicBezTo>
                      <a:cubicBezTo>
                        <a:pt x="158161" y="172258"/>
                        <a:pt x="171557" y="205366"/>
                        <a:pt x="215471" y="275114"/>
                      </a:cubicBezTo>
                      <a:cubicBezTo>
                        <a:pt x="244747" y="321612"/>
                        <a:pt x="263999" y="346541"/>
                        <a:pt x="273226" y="349899"/>
                      </a:cubicBezTo>
                      <a:cubicBezTo>
                        <a:pt x="183721" y="304700"/>
                        <a:pt x="101487" y="228882"/>
                        <a:pt x="26524" y="122444"/>
                      </a:cubicBezTo>
                      <a:cubicBezTo>
                        <a:pt x="161" y="77699"/>
                        <a:pt x="0" y="38666"/>
                        <a:pt x="26042" y="5346"/>
                      </a:cubicBezTo>
                      <a:lnTo>
                        <a:pt x="34315" y="0"/>
                      </a:lnTo>
                      <a:close/>
                    </a:path>
                  </a:pathLst>
                </a:custGeom>
                <a:solidFill>
                  <a:srgbClr val="4F9539"/>
                </a:solidFill>
              </p:spPr>
            </p:sp>
            <p:sp>
              <p:nvSpPr>
                <p:cNvPr id="30" name="Freeform: Shape 29">
                  <a:extLst>
                    <a:ext uri="{9702EF61-F709-483A-8085-3BE58D1BEF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D3952E-B731-4EE7-934B-DA5864A4E340}"/>
                    </a:ext>
                  </a:extLst>
                </p:cNvPr>
                <p:cNvSpPr/>
                <p:nvPr/>
              </p:nvSpPr>
              <p:spPr>
                <a:xfrm>
                  <a:off x="694432" y="626011"/>
                  <a:ext cx="261519" cy="274687"/>
                </a:xfrm>
                <a:custGeom>
                  <a:avLst/>
                  <a:gdLst/>
                  <a:ahLst/>
                  <a:cxnLst/>
                  <a:rect l="0" t="0" r="r" b="b"/>
                  <a:pathLst>
                    <a:path w="261520" h="274688">
                      <a:moveTo>
                        <a:pt x="261520" y="0"/>
                      </a:moveTo>
                      <a:cubicBezTo>
                        <a:pt x="242685" y="929"/>
                        <a:pt x="222408" y="15393"/>
                        <a:pt x="200687" y="43392"/>
                      </a:cubicBezTo>
                      <a:cubicBezTo>
                        <a:pt x="128930" y="99704"/>
                        <a:pt x="91521" y="129915"/>
                        <a:pt x="88460" y="134027"/>
                      </a:cubicBezTo>
                      <a:cubicBezTo>
                        <a:pt x="83870" y="140195"/>
                        <a:pt x="0" y="216189"/>
                        <a:pt x="44336" y="248811"/>
                      </a:cubicBezTo>
                      <a:cubicBezTo>
                        <a:pt x="64732" y="274688"/>
                        <a:pt x="89639" y="266559"/>
                        <a:pt x="119055" y="224424"/>
                      </a:cubicBezTo>
                      <a:cubicBezTo>
                        <a:pt x="143930" y="186753"/>
                        <a:pt x="159915" y="160253"/>
                        <a:pt x="167013" y="144923"/>
                      </a:cubicBezTo>
                      <a:cubicBezTo>
                        <a:pt x="177659" y="121928"/>
                        <a:pt x="218766" y="52668"/>
                        <a:pt x="229054" y="37943"/>
                      </a:cubicBezTo>
                      <a:cubicBezTo>
                        <a:pt x="235913" y="28126"/>
                        <a:pt x="246734" y="15479"/>
                        <a:pt x="261520" y="0"/>
                      </a:cubicBezTo>
                      <a:close/>
                    </a:path>
                  </a:pathLst>
                </a:custGeom>
                <a:solidFill>
                  <a:srgbClr val="8FC55D"/>
                </a:solidFill>
              </p:spPr>
            </p:sp>
            <p:sp>
              <p:nvSpPr>
                <p:cNvPr id="31" name="Freeform: Shape 30">
                  <a:extLst>
                    <a:ext uri="{6A73CA78-E0CF-4EEC-8091-CC285B8822D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5E300E-FC91-40EB-8985-360869DA9266}"/>
                    </a:ext>
                  </a:extLst>
                </p:cNvPr>
                <p:cNvSpPr/>
                <p:nvPr/>
              </p:nvSpPr>
              <p:spPr>
                <a:xfrm>
                  <a:off x="999042" y="1076265"/>
                  <a:ext cx="258629" cy="103109"/>
                </a:xfrm>
                <a:custGeom>
                  <a:avLst/>
                  <a:gdLst/>
                  <a:ahLst/>
                  <a:cxnLst/>
                  <a:rect l="0" t="0" r="r" b="b"/>
                  <a:pathLst>
                    <a:path w="258630" h="103110">
                      <a:moveTo>
                        <a:pt x="258630" y="7476"/>
                      </a:moveTo>
                      <a:cubicBezTo>
                        <a:pt x="246274" y="0"/>
                        <a:pt x="227205" y="499"/>
                        <a:pt x="201423" y="8974"/>
                      </a:cubicBezTo>
                      <a:cubicBezTo>
                        <a:pt x="131746" y="13997"/>
                        <a:pt x="95056" y="17158"/>
                        <a:pt x="91352" y="18458"/>
                      </a:cubicBezTo>
                      <a:cubicBezTo>
                        <a:pt x="85796" y="20408"/>
                        <a:pt x="0" y="32741"/>
                        <a:pt x="14179" y="72441"/>
                      </a:cubicBezTo>
                      <a:cubicBezTo>
                        <a:pt x="16047" y="97605"/>
                        <a:pt x="35342" y="103110"/>
                        <a:pt x="72064" y="88956"/>
                      </a:cubicBezTo>
                      <a:cubicBezTo>
                        <a:pt x="103990" y="75691"/>
                        <a:pt x="125489" y="65711"/>
                        <a:pt x="136561" y="59017"/>
                      </a:cubicBezTo>
                      <a:cubicBezTo>
                        <a:pt x="153168" y="48976"/>
                        <a:pt x="208929" y="22607"/>
                        <a:pt x="221767" y="17663"/>
                      </a:cubicBezTo>
                      <a:cubicBezTo>
                        <a:pt x="230326" y="14367"/>
                        <a:pt x="242614" y="10972"/>
                        <a:pt x="258630" y="7476"/>
                      </a:cubicBezTo>
                      <a:close/>
                    </a:path>
                  </a:pathLst>
                </a:custGeom>
                <a:solidFill>
                  <a:srgbClr val="8FC55D"/>
                </a:solidFill>
              </p:spPr>
            </p:sp>
          </p:grpSp>
          <p:sp>
            <p:nvSpPr>
              <p:cNvPr id="32" name="Freeform: Shape 31">
                <a:extLst>
                  <a:ext uri="{D710207C-459F-44F5-BD45-2DBE51E21A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8578DF-5C22-4243-92E9-F9F3979C6E65}"/>
                  </a:ext>
                </a:extLst>
              </p:cNvPr>
              <p:cNvSpPr/>
              <p:nvPr/>
            </p:nvSpPr>
            <p:spPr>
              <a:xfrm>
                <a:off x="171405" y="976812"/>
                <a:ext cx="374832" cy="237101"/>
              </a:xfrm>
              <a:custGeom>
                <a:avLst/>
                <a:gdLst/>
                <a:ahLst/>
                <a:cxnLst/>
                <a:rect l="0" t="0" r="r" b="b"/>
                <a:pathLst>
                  <a:path w="374832" h="237102">
                    <a:moveTo>
                      <a:pt x="0" y="237102"/>
                    </a:moveTo>
                    <a:cubicBezTo>
                      <a:pt x="137325" y="91358"/>
                      <a:pt x="262269" y="12324"/>
                      <a:pt x="374832" y="0"/>
                    </a:cubicBezTo>
                    <a:cubicBezTo>
                      <a:pt x="312229" y="90026"/>
                      <a:pt x="187285" y="169060"/>
                      <a:pt x="0" y="237102"/>
                    </a:cubicBezTo>
                    <a:close/>
                  </a:path>
                </a:pathLst>
              </a:custGeom>
              <a:solidFill>
                <a:srgbClr val="BDE37A"/>
              </a:solidFill>
            </p:spPr>
          </p:sp>
          <p:sp>
            <p:nvSpPr>
              <p:cNvPr id="33" name="Freeform: Shape 32">
                <a:extLst>
                  <a:ext uri="{09CB5B5C-E3F0-4E26-9B57-3AD304E20A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07D1D1-0A5C-406B-BCD7-7C6C377AA9AE}"/>
                  </a:ext>
                </a:extLst>
              </p:cNvPr>
              <p:cNvSpPr/>
              <p:nvPr/>
            </p:nvSpPr>
            <p:spPr>
              <a:xfrm>
                <a:off x="149782" y="938230"/>
                <a:ext cx="372914" cy="133592"/>
              </a:xfrm>
              <a:custGeom>
                <a:avLst/>
                <a:gdLst/>
                <a:ahLst/>
                <a:cxnLst/>
                <a:rect l="0" t="0" r="r" b="b"/>
                <a:pathLst>
                  <a:path w="372914" h="133592">
                    <a:moveTo>
                      <a:pt x="0" y="128743"/>
                    </a:moveTo>
                    <a:cubicBezTo>
                      <a:pt x="147503" y="32503"/>
                      <a:pt x="271808" y="0"/>
                      <a:pt x="372914" y="31235"/>
                    </a:cubicBezTo>
                    <a:cubicBezTo>
                      <a:pt x="288037" y="101090"/>
                      <a:pt x="163732" y="133592"/>
                      <a:pt x="0" y="128743"/>
                    </a:cubicBezTo>
                    <a:close/>
                  </a:path>
                </a:pathLst>
              </a:custGeom>
              <a:solidFill>
                <a:srgbClr val="317C25"/>
              </a:solidFill>
            </p:spPr>
          </p:sp>
          <p:sp>
            <p:nvSpPr>
              <p:cNvPr id="34" name="Freeform: Shape 33">
                <a:extLst>
                  <a:ext uri="{77232D6E-D36E-4724-8DBB-68D0D90A36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EA2A33-33F8-4676-81C5-B20583DE3395}"/>
                  </a:ext>
                </a:extLst>
              </p:cNvPr>
              <p:cNvSpPr/>
              <p:nvPr/>
            </p:nvSpPr>
            <p:spPr>
              <a:xfrm>
                <a:off x="310939" y="1270517"/>
                <a:ext cx="148788" cy="513914"/>
              </a:xfrm>
              <a:custGeom>
                <a:avLst/>
                <a:gdLst/>
                <a:ahLst/>
                <a:cxnLst/>
                <a:rect l="0" t="0" r="r" b="b"/>
                <a:pathLst>
                  <a:path w="148788" h="513915">
                    <a:moveTo>
                      <a:pt x="92332" y="513915"/>
                    </a:moveTo>
                    <a:cubicBezTo>
                      <a:pt x="74797" y="442218"/>
                      <a:pt x="61563" y="391593"/>
                      <a:pt x="52630" y="362038"/>
                    </a:cubicBezTo>
                    <a:cubicBezTo>
                      <a:pt x="7153" y="211592"/>
                      <a:pt x="0" y="99036"/>
                      <a:pt x="59519" y="0"/>
                    </a:cubicBezTo>
                    <a:cubicBezTo>
                      <a:pt x="137850" y="97445"/>
                      <a:pt x="148788" y="268750"/>
                      <a:pt x="92332" y="513915"/>
                    </a:cubicBezTo>
                    <a:close/>
                  </a:path>
                </a:pathLst>
              </a:custGeom>
              <a:solidFill>
                <a:srgbClr val="BDE37A"/>
              </a:solidFill>
            </p:spPr>
          </p:sp>
          <p:sp>
            <p:nvSpPr>
              <p:cNvPr id="35" name="Freeform: Shape 34">
                <a:extLst>
                  <a:ext uri="{C2BF7B94-AE96-415D-96C1-AB2E8DA285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CAAF44-F9F1-4582-BDFA-EBC33663B179}"/>
                  </a:ext>
                </a:extLst>
              </p:cNvPr>
              <p:cNvSpPr/>
              <p:nvPr/>
            </p:nvSpPr>
            <p:spPr>
              <a:xfrm>
                <a:off x="464933" y="1584450"/>
                <a:ext cx="118245" cy="318276"/>
              </a:xfrm>
              <a:custGeom>
                <a:avLst/>
                <a:gdLst/>
                <a:ahLst/>
                <a:cxnLst/>
                <a:rect l="0" t="0" r="r" b="b"/>
                <a:pathLst>
                  <a:path w="118246" h="318276">
                    <a:moveTo>
                      <a:pt x="118246" y="318276"/>
                    </a:moveTo>
                    <a:cubicBezTo>
                      <a:pt x="96819" y="275754"/>
                      <a:pt x="81153" y="245852"/>
                      <a:pt x="71249" y="228571"/>
                    </a:cubicBezTo>
                    <a:cubicBezTo>
                      <a:pt x="20830" y="140602"/>
                      <a:pt x="0" y="70890"/>
                      <a:pt x="23040" y="0"/>
                    </a:cubicBezTo>
                    <a:cubicBezTo>
                      <a:pt x="86420" y="49885"/>
                      <a:pt x="118155" y="155977"/>
                      <a:pt x="118246" y="318276"/>
                    </a:cubicBezTo>
                    <a:close/>
                  </a:path>
                </a:pathLst>
              </a:custGeom>
              <a:solidFill>
                <a:srgbClr val="8FC55D"/>
              </a:solidFill>
            </p:spPr>
          </p:sp>
          <p:sp>
            <p:nvSpPr>
              <p:cNvPr id="36" name="Freeform: Shape 35">
                <a:extLst>
                  <a:ext uri="{1AF81564-AB41-463C-AD5A-D7EB919A5C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4FF2D2-DF72-4345-BB58-904F093BEC02}"/>
                  </a:ext>
                </a:extLst>
              </p:cNvPr>
              <p:cNvSpPr/>
              <p:nvPr/>
            </p:nvSpPr>
            <p:spPr>
              <a:xfrm>
                <a:off x="1697" y="1324833"/>
                <a:ext cx="305913" cy="177977"/>
              </a:xfrm>
              <a:custGeom>
                <a:avLst/>
                <a:gdLst/>
                <a:ahLst/>
                <a:cxnLst/>
                <a:rect l="0" t="0" r="r" b="b"/>
                <a:pathLst>
                  <a:path w="305913" h="177977">
                    <a:moveTo>
                      <a:pt x="0" y="177977"/>
                    </a:moveTo>
                    <a:cubicBezTo>
                      <a:pt x="108799" y="57752"/>
                      <a:pt x="210770" y="0"/>
                      <a:pt x="305913" y="4720"/>
                    </a:cubicBezTo>
                    <a:cubicBezTo>
                      <a:pt x="246370" y="86876"/>
                      <a:pt x="144399" y="144628"/>
                      <a:pt x="0" y="177977"/>
                    </a:cubicBezTo>
                    <a:close/>
                  </a:path>
                </a:pathLst>
              </a:custGeom>
              <a:solidFill>
                <a:srgbClr val="317C25"/>
              </a:solidFill>
            </p:spPr>
          </p:sp>
          <p:sp>
            <p:nvSpPr>
              <p:cNvPr id="37" name="Freeform: Shape 36">
                <a:extLst>
                  <a:ext uri="{C442B802-6094-47F3-AB08-BAB0913684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F7052E-9C96-46C3-A8B6-0D7F4848A284}"/>
                  </a:ext>
                </a:extLst>
              </p:cNvPr>
              <p:cNvSpPr/>
              <p:nvPr/>
            </p:nvSpPr>
            <p:spPr>
              <a:xfrm>
                <a:off x="235877" y="1314013"/>
                <a:ext cx="96182" cy="231547"/>
              </a:xfrm>
              <a:custGeom>
                <a:avLst/>
                <a:gdLst/>
                <a:ahLst/>
                <a:cxnLst/>
                <a:rect l="0" t="0" r="r" b="b"/>
                <a:pathLst>
                  <a:path w="96183" h="231548">
                    <a:moveTo>
                      <a:pt x="96183" y="1489"/>
                    </a:moveTo>
                    <a:cubicBezTo>
                      <a:pt x="90445" y="38101"/>
                      <a:pt x="82392" y="66566"/>
                      <a:pt x="72023" y="86885"/>
                    </a:cubicBezTo>
                    <a:cubicBezTo>
                      <a:pt x="56471" y="117362"/>
                      <a:pt x="44962" y="135265"/>
                      <a:pt x="26562" y="179568"/>
                    </a:cubicBezTo>
                    <a:cubicBezTo>
                      <a:pt x="14296" y="209103"/>
                      <a:pt x="9044" y="226430"/>
                      <a:pt x="10806" y="231548"/>
                    </a:cubicBezTo>
                    <a:cubicBezTo>
                      <a:pt x="0" y="177219"/>
                      <a:pt x="7157" y="114584"/>
                      <a:pt x="32276" y="43641"/>
                    </a:cubicBezTo>
                    <a:cubicBezTo>
                      <a:pt x="44754" y="15979"/>
                      <a:pt x="64142" y="1432"/>
                      <a:pt x="90440" y="0"/>
                    </a:cubicBezTo>
                    <a:lnTo>
                      <a:pt x="96183" y="1489"/>
                    </a:lnTo>
                    <a:close/>
                  </a:path>
                </a:pathLst>
              </a:custGeom>
              <a:solidFill>
                <a:srgbClr val="BDE37A"/>
              </a:solidFill>
            </p:spPr>
          </p:sp>
          <p:sp>
            <p:nvSpPr>
              <p:cNvPr id="38" name="Freeform: Shape 37">
                <a:extLst>
                  <a:ext uri="{00B59AC4-44A2-486F-A2B5-F75DECF795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062C2C-889F-4A5D-A63D-43E75681B879}"/>
                  </a:ext>
                </a:extLst>
              </p:cNvPr>
              <p:cNvSpPr/>
              <p:nvPr/>
            </p:nvSpPr>
            <p:spPr>
              <a:xfrm>
                <a:off x="31036" y="1233586"/>
                <a:ext cx="341039" cy="82834"/>
              </a:xfrm>
              <a:custGeom>
                <a:avLst/>
                <a:gdLst/>
                <a:ahLst/>
                <a:cxnLst/>
                <a:rect l="0" t="0" r="r" b="b"/>
                <a:pathLst>
                  <a:path w="341039" h="82834">
                    <a:moveTo>
                      <a:pt x="0" y="10986"/>
                    </a:moveTo>
                    <a:cubicBezTo>
                      <a:pt x="25940" y="20869"/>
                      <a:pt x="50488" y="22202"/>
                      <a:pt x="73642" y="14983"/>
                    </a:cubicBezTo>
                    <a:cubicBezTo>
                      <a:pt x="108373" y="4154"/>
                      <a:pt x="239702" y="0"/>
                      <a:pt x="260620" y="1981"/>
                    </a:cubicBezTo>
                    <a:cubicBezTo>
                      <a:pt x="274565" y="3302"/>
                      <a:pt x="301371" y="3671"/>
                      <a:pt x="341039" y="3090"/>
                    </a:cubicBezTo>
                    <a:cubicBezTo>
                      <a:pt x="308309" y="52093"/>
                      <a:pt x="249211" y="78675"/>
                      <a:pt x="163746" y="82834"/>
                    </a:cubicBezTo>
                    <a:cubicBezTo>
                      <a:pt x="108185" y="75410"/>
                      <a:pt x="53602" y="51461"/>
                      <a:pt x="0" y="10986"/>
                    </a:cubicBezTo>
                    <a:close/>
                  </a:path>
                </a:pathLst>
              </a:custGeom>
              <a:solidFill>
                <a:srgbClr val="BDE37A"/>
              </a:solidFill>
            </p:spPr>
          </p:sp>
        </p:grpSp>
        <p:grpSp>
          <p:nvGrpSpPr>
            <p:cNvPr id="39" name="Group 38">
              <a:extLst>
                <a:ext uri="{975DE67C-5B01-4238-816B-00929460DB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F73870-65FE-45E2-9F81-DD055970EF0C}"/>
                </a:ext>
              </a:extLst>
            </p:cNvPr>
            <p:cNvGrpSpPr/>
            <p:nvPr/>
          </p:nvGrpSpPr>
          <p:grpSpPr>
            <a:xfrm>
              <a:off x="8350831" y="-418758"/>
              <a:ext cx="889650" cy="1649325"/>
              <a:chOff x="770628" y="797760"/>
              <a:chExt cx="889650" cy="1649325"/>
            </a:xfrm>
            <a:noFill/>
          </p:grpSpPr>
          <p:sp>
            <p:nvSpPr>
              <p:cNvPr id="40" name="Freeform: Shape 39">
                <a:extLst>
                  <a:ext uri="{D5A02975-CE7B-4DA7-997C-7E9964077E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06006B-C50F-43D2-B6AB-35861E3FF0ED}"/>
                  </a:ext>
                </a:extLst>
              </p:cNvPr>
              <p:cNvSpPr/>
              <p:nvPr/>
            </p:nvSpPr>
            <p:spPr>
              <a:xfrm>
                <a:off x="1221280" y="797760"/>
                <a:ext cx="296362" cy="1145672"/>
              </a:xfrm>
              <a:custGeom>
                <a:avLst/>
                <a:gdLst/>
                <a:ahLst/>
                <a:cxnLst/>
                <a:rect l="0" t="0" r="r" b="b"/>
                <a:pathLst>
                  <a:path w="296362" h="1145673">
                    <a:moveTo>
                      <a:pt x="264224" y="0"/>
                    </a:moveTo>
                    <a:cubicBezTo>
                      <a:pt x="269126" y="197412"/>
                      <a:pt x="266641" y="354365"/>
                      <a:pt x="256771" y="470860"/>
                    </a:cubicBezTo>
                    <a:cubicBezTo>
                      <a:pt x="246900" y="587354"/>
                      <a:pt x="225580" y="772635"/>
                      <a:pt x="192810" y="1026702"/>
                    </a:cubicBezTo>
                    <a:lnTo>
                      <a:pt x="183721" y="1145673"/>
                    </a:lnTo>
                    <a:moveTo>
                      <a:pt x="194121" y="1013695"/>
                    </a:moveTo>
                    <a:cubicBezTo>
                      <a:pt x="182254" y="1048751"/>
                      <a:pt x="165720" y="1070931"/>
                      <a:pt x="144522" y="1080236"/>
                    </a:cubicBezTo>
                    <a:moveTo>
                      <a:pt x="192142" y="1027179"/>
                    </a:moveTo>
                    <a:cubicBezTo>
                      <a:pt x="201909" y="1043434"/>
                      <a:pt x="212161" y="1060497"/>
                      <a:pt x="222899" y="1078367"/>
                    </a:cubicBezTo>
                    <a:moveTo>
                      <a:pt x="235685" y="663174"/>
                    </a:moveTo>
                    <a:cubicBezTo>
                      <a:pt x="233388" y="755601"/>
                      <a:pt x="253614" y="818005"/>
                      <a:pt x="296362" y="850387"/>
                    </a:cubicBezTo>
                    <a:moveTo>
                      <a:pt x="237081" y="649568"/>
                    </a:moveTo>
                    <a:cubicBezTo>
                      <a:pt x="222643" y="700779"/>
                      <a:pt x="196759" y="735541"/>
                      <a:pt x="159430" y="753854"/>
                    </a:cubicBezTo>
                    <a:moveTo>
                      <a:pt x="35131" y="774835"/>
                    </a:moveTo>
                    <a:lnTo>
                      <a:pt x="0" y="807311"/>
                    </a:lnTo>
                  </a:path>
                </a:pathLst>
              </a:custGeom>
              <a:grpFill/>
              <a:ln>
                <a:solidFill>
                  <a:srgbClr val="41832D"/>
                </a:solidFill>
                <a:prstDash val="solid"/>
              </a:ln>
            </p:spPr>
          </p:sp>
          <p:sp>
            <p:nvSpPr>
              <p:cNvPr id="41" name="Freeform: Shape 40">
                <a:extLst>
                  <a:ext uri="{FD0C0BF7-0A64-4502-B3A6-0F09B7A7E5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742D7A-93C9-40D5-A549-63F79CFF1F98}"/>
                  </a:ext>
                </a:extLst>
              </p:cNvPr>
              <p:cNvSpPr/>
              <p:nvPr/>
            </p:nvSpPr>
            <p:spPr>
              <a:xfrm>
                <a:off x="1266197" y="1173551"/>
                <a:ext cx="153244" cy="416908"/>
              </a:xfrm>
              <a:custGeom>
                <a:avLst/>
                <a:gdLst/>
                <a:ahLst/>
                <a:cxnLst/>
                <a:rect l="0" t="0" r="r" b="b"/>
                <a:pathLst>
                  <a:path w="153244" h="416908">
                    <a:moveTo>
                      <a:pt x="76793" y="0"/>
                    </a:moveTo>
                    <a:cubicBezTo>
                      <a:pt x="76089" y="89371"/>
                      <a:pt x="81075" y="150760"/>
                      <a:pt x="91751" y="184168"/>
                    </a:cubicBezTo>
                    <a:cubicBezTo>
                      <a:pt x="107764" y="234279"/>
                      <a:pt x="153244" y="415398"/>
                      <a:pt x="79964" y="396446"/>
                    </a:cubicBezTo>
                    <a:cubicBezTo>
                      <a:pt x="44583" y="416908"/>
                      <a:pt x="21515" y="398352"/>
                      <a:pt x="10757" y="340776"/>
                    </a:cubicBezTo>
                    <a:cubicBezTo>
                      <a:pt x="0" y="283200"/>
                      <a:pt x="22012" y="169608"/>
                      <a:pt x="76793" y="0"/>
                    </a:cubicBezTo>
                    <a:close/>
                  </a:path>
                </a:pathLst>
              </a:custGeom>
              <a:solidFill>
                <a:srgbClr val="8FC55D"/>
              </a:solidFill>
            </p:spPr>
          </p:sp>
          <p:sp>
            <p:nvSpPr>
              <p:cNvPr id="42" name="Freeform: Shape 41">
                <a:extLst>
                  <a:ext uri="{73265622-31CA-401F-8719-B6553C447B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153164-9227-4C12-8DFF-72C88FABFAED}"/>
                  </a:ext>
                </a:extLst>
              </p:cNvPr>
              <p:cNvSpPr/>
              <p:nvPr/>
            </p:nvSpPr>
            <p:spPr>
              <a:xfrm>
                <a:off x="923507" y="1439002"/>
                <a:ext cx="372427" cy="146203"/>
              </a:xfrm>
              <a:custGeom>
                <a:avLst/>
                <a:gdLst/>
                <a:ahLst/>
                <a:cxnLst/>
                <a:rect l="0" t="0" r="r" b="b"/>
                <a:pathLst>
                  <a:path w="372427" h="146203">
                    <a:moveTo>
                      <a:pt x="372427" y="125406"/>
                    </a:moveTo>
                    <a:cubicBezTo>
                      <a:pt x="347235" y="80685"/>
                      <a:pt x="297165" y="53846"/>
                      <a:pt x="222219" y="44887"/>
                    </a:cubicBezTo>
                    <a:cubicBezTo>
                      <a:pt x="109800" y="31449"/>
                      <a:pt x="28061" y="19234"/>
                      <a:pt x="9859" y="6758"/>
                    </a:cubicBezTo>
                    <a:cubicBezTo>
                      <a:pt x="0" y="0"/>
                      <a:pt x="79954" y="77755"/>
                      <a:pt x="266294" y="136129"/>
                    </a:cubicBezTo>
                    <a:cubicBezTo>
                      <a:pt x="298453" y="146203"/>
                      <a:pt x="333831" y="142629"/>
                      <a:pt x="372427" y="125406"/>
                    </a:cubicBezTo>
                    <a:close/>
                  </a:path>
                </a:pathLst>
              </a:custGeom>
              <a:solidFill>
                <a:srgbClr val="4F9539"/>
              </a:solidFill>
            </p:spPr>
          </p:sp>
          <p:sp>
            <p:nvSpPr>
              <p:cNvPr id="43" name="Freeform: Shape 42">
                <a:extLst>
                  <a:ext uri="{B45E923E-B96F-479A-A48A-9F99CC8C2D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271C636-12A2-47A3-A3A7-72888108B370}"/>
                  </a:ext>
                </a:extLst>
              </p:cNvPr>
              <p:cNvSpPr/>
              <p:nvPr/>
            </p:nvSpPr>
            <p:spPr>
              <a:xfrm>
                <a:off x="770628" y="1572145"/>
                <a:ext cx="460999" cy="159183"/>
              </a:xfrm>
              <a:custGeom>
                <a:avLst/>
                <a:gdLst/>
                <a:ahLst/>
                <a:cxnLst/>
                <a:rect l="0" t="0" r="r" b="b"/>
                <a:pathLst>
                  <a:path w="460999" h="159183">
                    <a:moveTo>
                      <a:pt x="460999" y="21017"/>
                    </a:moveTo>
                    <a:cubicBezTo>
                      <a:pt x="434196" y="3127"/>
                      <a:pt x="395613" y="0"/>
                      <a:pt x="345250" y="11636"/>
                    </a:cubicBezTo>
                    <a:cubicBezTo>
                      <a:pt x="269705" y="29091"/>
                      <a:pt x="231941" y="64543"/>
                      <a:pt x="222907" y="69971"/>
                    </a:cubicBezTo>
                    <a:cubicBezTo>
                      <a:pt x="213874" y="75399"/>
                      <a:pt x="136588" y="125743"/>
                      <a:pt x="103714" y="122756"/>
                    </a:cubicBezTo>
                    <a:cubicBezTo>
                      <a:pt x="70840" y="119769"/>
                      <a:pt x="62077" y="121014"/>
                      <a:pt x="31038" y="115177"/>
                    </a:cubicBezTo>
                    <a:cubicBezTo>
                      <a:pt x="0" y="109340"/>
                      <a:pt x="119639" y="159183"/>
                      <a:pt x="254666" y="144995"/>
                    </a:cubicBezTo>
                    <a:cubicBezTo>
                      <a:pt x="344684" y="135536"/>
                      <a:pt x="413462" y="94210"/>
                      <a:pt x="460999" y="21017"/>
                    </a:cubicBezTo>
                    <a:close/>
                  </a:path>
                </a:pathLst>
              </a:custGeom>
              <a:solidFill>
                <a:srgbClr val="8FC55D"/>
              </a:solidFill>
            </p:spPr>
          </p:sp>
          <p:sp>
            <p:nvSpPr>
              <p:cNvPr id="44" name="Freeform: Shape 43">
                <a:extLst>
                  <a:ext uri="{107785DA-3B5B-43EF-AC13-2B116BEFB5E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7D9B4D-6E3A-443D-A71F-7DF1558EADAB}"/>
                  </a:ext>
                </a:extLst>
              </p:cNvPr>
              <p:cNvSpPr/>
              <p:nvPr/>
            </p:nvSpPr>
            <p:spPr>
              <a:xfrm>
                <a:off x="1494848" y="1344917"/>
                <a:ext cx="144077" cy="323924"/>
              </a:xfrm>
              <a:custGeom>
                <a:avLst/>
                <a:gdLst/>
                <a:ahLst/>
                <a:cxnLst/>
                <a:rect l="0" t="0" r="r" b="b"/>
                <a:pathLst>
                  <a:path w="144078" h="323924">
                    <a:moveTo>
                      <a:pt x="17424" y="0"/>
                    </a:moveTo>
                    <a:cubicBezTo>
                      <a:pt x="36772" y="69995"/>
                      <a:pt x="52898" y="119255"/>
                      <a:pt x="65800" y="147778"/>
                    </a:cubicBezTo>
                    <a:cubicBezTo>
                      <a:pt x="85154" y="190562"/>
                      <a:pt x="144078" y="294331"/>
                      <a:pt x="82701" y="307181"/>
                    </a:cubicBezTo>
                    <a:cubicBezTo>
                      <a:pt x="64053" y="323924"/>
                      <a:pt x="45162" y="313321"/>
                      <a:pt x="26029" y="275371"/>
                    </a:cubicBezTo>
                    <a:cubicBezTo>
                      <a:pt x="6897" y="237421"/>
                      <a:pt x="0" y="177403"/>
                      <a:pt x="5340" y="95317"/>
                    </a:cubicBezTo>
                    <a:lnTo>
                      <a:pt x="17424" y="0"/>
                    </a:lnTo>
                    <a:close/>
                  </a:path>
                </a:pathLst>
              </a:custGeom>
              <a:solidFill>
                <a:srgbClr val="BDE37A"/>
              </a:solidFill>
            </p:spPr>
          </p:sp>
          <p:sp>
            <p:nvSpPr>
              <p:cNvPr id="45" name="Freeform: Shape 44">
                <a:extLst>
                  <a:ext uri="{ADE7AB65-95EC-4145-9591-E486929BBA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2FC771-BF10-4CB8-AF2B-EA60182D5CEC}"/>
                  </a:ext>
                </a:extLst>
              </p:cNvPr>
              <p:cNvSpPr/>
              <p:nvPr/>
            </p:nvSpPr>
            <p:spPr>
              <a:xfrm>
                <a:off x="987374" y="1683317"/>
                <a:ext cx="454930" cy="111744"/>
              </a:xfrm>
              <a:custGeom>
                <a:avLst/>
                <a:gdLst/>
                <a:ahLst/>
                <a:cxnLst/>
                <a:rect l="0" t="0" r="r" b="b"/>
                <a:pathLst>
                  <a:path w="454931" h="111745">
                    <a:moveTo>
                      <a:pt x="363247" y="64660"/>
                    </a:moveTo>
                    <a:cubicBezTo>
                      <a:pt x="414405" y="38734"/>
                      <a:pt x="454931" y="0"/>
                      <a:pt x="366616" y="3774"/>
                    </a:cubicBezTo>
                    <a:cubicBezTo>
                      <a:pt x="333768" y="9135"/>
                      <a:pt x="292673" y="22491"/>
                      <a:pt x="243329" y="43840"/>
                    </a:cubicBezTo>
                    <a:cubicBezTo>
                      <a:pt x="169313" y="75863"/>
                      <a:pt x="19380" y="111745"/>
                      <a:pt x="0" y="103813"/>
                    </a:cubicBezTo>
                    <a:cubicBezTo>
                      <a:pt x="125604" y="108506"/>
                      <a:pt x="205711" y="107213"/>
                      <a:pt x="240321" y="99933"/>
                    </a:cubicBezTo>
                    <a:cubicBezTo>
                      <a:pt x="292237" y="89012"/>
                      <a:pt x="336950" y="77374"/>
                      <a:pt x="363247" y="64660"/>
                    </a:cubicBezTo>
                    <a:close/>
                  </a:path>
                </a:pathLst>
              </a:custGeom>
              <a:solidFill>
                <a:srgbClr val="4F9539"/>
              </a:solidFill>
            </p:spPr>
          </p:sp>
          <p:sp>
            <p:nvSpPr>
              <p:cNvPr id="46" name="Freeform: Shape 45">
                <a:extLst>
                  <a:ext uri="{FD146579-8327-4590-889F-A30A1D2A92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029DAC-6CDF-4A71-8F72-207654BA6E62}"/>
                  </a:ext>
                </a:extLst>
              </p:cNvPr>
              <p:cNvSpPr/>
              <p:nvPr/>
            </p:nvSpPr>
            <p:spPr>
              <a:xfrm>
                <a:off x="1117283" y="1627084"/>
                <a:ext cx="452921" cy="84094"/>
              </a:xfrm>
              <a:custGeom>
                <a:avLst/>
                <a:gdLst/>
                <a:ahLst/>
                <a:cxnLst/>
                <a:rect l="0" t="0" r="r" b="b"/>
                <a:pathLst>
                  <a:path w="452921" h="84094">
                    <a:moveTo>
                      <a:pt x="373628" y="814"/>
                    </a:moveTo>
                    <a:cubicBezTo>
                      <a:pt x="427707" y="0"/>
                      <a:pt x="452002" y="10161"/>
                      <a:pt x="446512" y="31296"/>
                    </a:cubicBezTo>
                    <a:cubicBezTo>
                      <a:pt x="452921" y="49759"/>
                      <a:pt x="430515" y="63222"/>
                      <a:pt x="379294" y="71684"/>
                    </a:cubicBezTo>
                    <a:cubicBezTo>
                      <a:pt x="328072" y="80147"/>
                      <a:pt x="249457" y="84094"/>
                      <a:pt x="143447" y="83527"/>
                    </a:cubicBezTo>
                    <a:cubicBezTo>
                      <a:pt x="68138" y="75076"/>
                      <a:pt x="20323" y="73277"/>
                      <a:pt x="0" y="78130"/>
                    </a:cubicBezTo>
                    <a:cubicBezTo>
                      <a:pt x="98393" y="49607"/>
                      <a:pt x="164198" y="31660"/>
                      <a:pt x="197416" y="24290"/>
                    </a:cubicBezTo>
                    <a:cubicBezTo>
                      <a:pt x="230635" y="16920"/>
                      <a:pt x="289372" y="9095"/>
                      <a:pt x="373628" y="814"/>
                    </a:cubicBezTo>
                    <a:close/>
                  </a:path>
                </a:pathLst>
              </a:custGeom>
              <a:solidFill>
                <a:srgbClr val="8FC55D"/>
              </a:solidFill>
            </p:spPr>
          </p:sp>
          <p:sp>
            <p:nvSpPr>
              <p:cNvPr id="47" name="Freeform: Shape 46">
                <a:extLst>
                  <a:ext uri="{4BF8F39B-6D23-4E06-A781-4006E951A4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04C7834-69A5-4C6D-AA1C-5170F5825524}"/>
                  </a:ext>
                </a:extLst>
              </p:cNvPr>
              <p:cNvSpPr/>
              <p:nvPr/>
            </p:nvSpPr>
            <p:spPr>
              <a:xfrm>
                <a:off x="845276" y="1847044"/>
                <a:ext cx="533161" cy="153560"/>
              </a:xfrm>
              <a:custGeom>
                <a:avLst/>
                <a:gdLst/>
                <a:ahLst/>
                <a:cxnLst/>
                <a:rect l="0" t="0" r="r" b="b"/>
                <a:pathLst>
                  <a:path w="533162" h="153561">
                    <a:moveTo>
                      <a:pt x="515756" y="46982"/>
                    </a:moveTo>
                    <a:cubicBezTo>
                      <a:pt x="533162" y="21089"/>
                      <a:pt x="526762" y="6514"/>
                      <a:pt x="496559" y="3257"/>
                    </a:cubicBezTo>
                    <a:cubicBezTo>
                      <a:pt x="466355" y="0"/>
                      <a:pt x="426264" y="4579"/>
                      <a:pt x="376288" y="16994"/>
                    </a:cubicBezTo>
                    <a:cubicBezTo>
                      <a:pt x="302984" y="39567"/>
                      <a:pt x="254356" y="55126"/>
                      <a:pt x="230401" y="63670"/>
                    </a:cubicBezTo>
                    <a:cubicBezTo>
                      <a:pt x="194470" y="76486"/>
                      <a:pt x="27441" y="139156"/>
                      <a:pt x="0" y="153561"/>
                    </a:cubicBezTo>
                    <a:lnTo>
                      <a:pt x="228964" y="151155"/>
                    </a:lnTo>
                    <a:cubicBezTo>
                      <a:pt x="302133" y="145694"/>
                      <a:pt x="363054" y="133787"/>
                      <a:pt x="411727" y="115432"/>
                    </a:cubicBezTo>
                    <a:cubicBezTo>
                      <a:pt x="460400" y="97079"/>
                      <a:pt x="495076" y="74262"/>
                      <a:pt x="515756" y="46982"/>
                    </a:cubicBezTo>
                    <a:close/>
                  </a:path>
                </a:pathLst>
              </a:custGeom>
              <a:solidFill>
                <a:srgbClr val="BDE37A"/>
              </a:solidFill>
            </p:spPr>
          </p:sp>
          <p:sp>
            <p:nvSpPr>
              <p:cNvPr id="48" name="Freeform: Shape 47">
                <a:extLst>
                  <a:ext uri="{040B869A-26E8-4A08-A4F5-5BBD1F97395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382050-2C72-44E5-A85F-1EC58FDB944E}"/>
                  </a:ext>
                </a:extLst>
              </p:cNvPr>
              <p:cNvSpPr/>
              <p:nvPr/>
            </p:nvSpPr>
            <p:spPr>
              <a:xfrm>
                <a:off x="1159152" y="1922542"/>
                <a:ext cx="245544" cy="347098"/>
              </a:xfrm>
              <a:custGeom>
                <a:avLst/>
                <a:gdLst/>
                <a:ahLst/>
                <a:cxnLst/>
                <a:rect l="0" t="0" r="r" b="b"/>
                <a:pathLst>
                  <a:path w="245544" h="347099">
                    <a:moveTo>
                      <a:pt x="245544" y="0"/>
                    </a:moveTo>
                    <a:cubicBezTo>
                      <a:pt x="201939" y="25822"/>
                      <a:pt x="156767" y="73212"/>
                      <a:pt x="110026" y="142168"/>
                    </a:cubicBezTo>
                    <a:cubicBezTo>
                      <a:pt x="63285" y="211124"/>
                      <a:pt x="26609" y="279434"/>
                      <a:pt x="0" y="347099"/>
                    </a:cubicBezTo>
                    <a:cubicBezTo>
                      <a:pt x="78118" y="261719"/>
                      <a:pt x="133288" y="196256"/>
                      <a:pt x="165508" y="150710"/>
                    </a:cubicBezTo>
                    <a:cubicBezTo>
                      <a:pt x="197728" y="105164"/>
                      <a:pt x="224407" y="54927"/>
                      <a:pt x="245544" y="0"/>
                    </a:cubicBezTo>
                    <a:close/>
                  </a:path>
                </a:pathLst>
              </a:custGeom>
              <a:solidFill>
                <a:srgbClr val="4F9539"/>
              </a:solidFill>
            </p:spPr>
          </p:sp>
          <p:sp>
            <p:nvSpPr>
              <p:cNvPr id="49" name="Freeform: Shape 48">
                <a:extLst>
                  <a:ext uri="{CDA0CA04-9FDC-4BCD-8BA8-9499377382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BB1BBD-5600-4493-9581-77A7A3BF48AD}"/>
                  </a:ext>
                </a:extLst>
              </p:cNvPr>
              <p:cNvSpPr/>
              <p:nvPr/>
            </p:nvSpPr>
            <p:spPr>
              <a:xfrm>
                <a:off x="1199813" y="1941223"/>
                <a:ext cx="216127" cy="505863"/>
              </a:xfrm>
              <a:custGeom>
                <a:avLst/>
                <a:gdLst/>
                <a:ahLst/>
                <a:cxnLst/>
                <a:rect l="0" t="0" r="r" b="b"/>
                <a:pathLst>
                  <a:path w="216127" h="505863">
                    <a:moveTo>
                      <a:pt x="196765" y="0"/>
                    </a:moveTo>
                    <a:cubicBezTo>
                      <a:pt x="216127" y="36562"/>
                      <a:pt x="216095" y="81337"/>
                      <a:pt x="196669" y="134326"/>
                    </a:cubicBezTo>
                    <a:cubicBezTo>
                      <a:pt x="177242" y="187315"/>
                      <a:pt x="160916" y="232622"/>
                      <a:pt x="147689" y="270247"/>
                    </a:cubicBezTo>
                    <a:cubicBezTo>
                      <a:pt x="78430" y="405990"/>
                      <a:pt x="29201" y="484529"/>
                      <a:pt x="0" y="505863"/>
                    </a:cubicBezTo>
                    <a:cubicBezTo>
                      <a:pt x="18525" y="470275"/>
                      <a:pt x="28318" y="444898"/>
                      <a:pt x="29378" y="429734"/>
                    </a:cubicBezTo>
                    <a:cubicBezTo>
                      <a:pt x="30968" y="406988"/>
                      <a:pt x="57070" y="343682"/>
                      <a:pt x="65479" y="313366"/>
                    </a:cubicBezTo>
                    <a:cubicBezTo>
                      <a:pt x="71085" y="293156"/>
                      <a:pt x="84507" y="255515"/>
                      <a:pt x="105746" y="200442"/>
                    </a:cubicBezTo>
                    <a:cubicBezTo>
                      <a:pt x="123043" y="144165"/>
                      <a:pt x="137079" y="104162"/>
                      <a:pt x="147854" y="80433"/>
                    </a:cubicBezTo>
                    <a:cubicBezTo>
                      <a:pt x="158629" y="56703"/>
                      <a:pt x="174933" y="29893"/>
                      <a:pt x="196765" y="0"/>
                    </a:cubicBezTo>
                    <a:close/>
                  </a:path>
                </a:pathLst>
              </a:custGeom>
              <a:solidFill>
                <a:srgbClr val="8FC55D"/>
              </a:solidFill>
            </p:spPr>
          </p:sp>
          <p:sp>
            <p:nvSpPr>
              <p:cNvPr id="50" name="Freeform: Shape 49">
                <a:extLst>
                  <a:ext uri="{E2DB5491-E29D-4621-A491-1E25386794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EC9D99-B6E8-4D4B-B4ED-4815FF296677}"/>
                  </a:ext>
                </a:extLst>
              </p:cNvPr>
              <p:cNvSpPr/>
              <p:nvPr/>
            </p:nvSpPr>
            <p:spPr>
              <a:xfrm>
                <a:off x="1433870" y="1861329"/>
                <a:ext cx="226408" cy="513306"/>
              </a:xfrm>
              <a:custGeom>
                <a:avLst/>
                <a:gdLst/>
                <a:ahLst/>
                <a:cxnLst/>
                <a:rect l="0" t="0" r="r" b="b"/>
                <a:pathLst>
                  <a:path w="226408" h="513307">
                    <a:moveTo>
                      <a:pt x="0" y="0"/>
                    </a:moveTo>
                    <a:cubicBezTo>
                      <a:pt x="56340" y="36622"/>
                      <a:pt x="97999" y="90341"/>
                      <a:pt x="124976" y="161155"/>
                    </a:cubicBezTo>
                    <a:cubicBezTo>
                      <a:pt x="165442" y="267376"/>
                      <a:pt x="190315" y="272219"/>
                      <a:pt x="201763" y="355746"/>
                    </a:cubicBezTo>
                    <a:cubicBezTo>
                      <a:pt x="213210" y="439274"/>
                      <a:pt x="212375" y="483611"/>
                      <a:pt x="226408" y="513307"/>
                    </a:cubicBezTo>
                    <a:cubicBezTo>
                      <a:pt x="189322" y="442110"/>
                      <a:pt x="157963" y="395656"/>
                      <a:pt x="132330" y="373945"/>
                    </a:cubicBezTo>
                    <a:cubicBezTo>
                      <a:pt x="106696" y="352234"/>
                      <a:pt x="76521" y="291539"/>
                      <a:pt x="41805" y="191862"/>
                    </a:cubicBezTo>
                    <a:lnTo>
                      <a:pt x="0" y="0"/>
                    </a:lnTo>
                    <a:close/>
                  </a:path>
                </a:pathLst>
              </a:custGeom>
              <a:solidFill>
                <a:srgbClr val="4F9539"/>
              </a:solidFill>
            </p:spPr>
          </p:sp>
        </p:grpSp>
      </p:grpSp>
      <p:sp>
        <p:nvSpPr>
          <p:cNvPr id="51" name="Title Placeholder 1">
            <a:extLst>
              <a:ext uri="{80E1D3BD-6A42-4C28-871E-FEC1C041D5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373909-5BC9-43FA-8480-8A28957CE288}"/>
              </a:ext>
            </a:extLst>
          </p:cNvPr>
          <p:cNvSpPr>
            <a:spLocks noGrp="1"/>
          </p:cNvSpPr>
          <p:nvPr>
            <p:ph type="title"/>
          </p:nvPr>
        </p:nvSpPr>
        <p:spPr>
          <a:xfrm>
            <a:off x="790575" y="47625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52" name="Text Placeholder 2">
            <a:extLst>
              <a:ext uri="{A0514161-329D-4628-8CE7-7EDB773617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113FBE-0262-49DE-8701-7AA2E53638D1}"/>
              </a:ext>
            </a:extLst>
          </p:cNvPr>
          <p:cNvSpPr>
            <a:spLocks noGrp="1"/>
          </p:cNvSpPr>
          <p:nvPr>
            <p:ph type="body" idx="1"/>
          </p:nvPr>
        </p:nvSpPr>
        <p:spPr>
          <a:xfrm>
            <a:off x="790575" y="1230567"/>
            <a:ext cx="7562850" cy="3103307"/>
          </a:xfrm>
          <a:prstGeom prst="rect">
            <a:avLst/>
          </a:prstGeom>
        </p:spPr>
        <p:txBody>
          <a:bodyPr vert="horz" lIns="91440" tIns="9360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3" name="Slide Number Placeholder 5">
            <a:extLst>
              <a:ext uri="{EF36DF4B-1868-4508-A405-4846361BB8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10350F-56C1-41DE-A0D0-DF29AE6DF851}"/>
              </a:ext>
            </a:extLst>
          </p:cNvPr>
          <p:cNvSpPr>
            <a:spLocks noGrp="1"/>
          </p:cNvSpPr>
          <p:nvPr>
            <p:ph type="sldNum" sz="quarter" idx="4"/>
          </p:nvPr>
        </p:nvSpPr>
        <p:spPr>
          <a:xfrm>
            <a:off x="8639413" y="4762500"/>
            <a:ext cx="390287" cy="285750"/>
          </a:xfrm>
          <a:prstGeom prst="rect">
            <a:avLst/>
          </a:prstGeom>
        </p:spPr>
        <p:txBody>
          <a:bodyPr vert="horz" lIns="91440" tIns="45720" rIns="91440" bIns="45720" rtlCol="0" anchor="ctr"/>
          <a:lstStyle>
            <a:lvl1pPr lvl="0" algn="ctr">
              <a:defRPr lang="en-US" sz="800" i="0" dirty="0">
                <a:solidFill>
                  <a:schemeClr val="tx1">
                    <a:lumMod val="75000"/>
                    <a:lumOff val="25000"/>
                  </a:schemeClr>
                </a:solidFill>
                <a:latin typeface="Open Sans-light"/>
              </a:defRPr>
            </a:lvl1pPr>
          </a:lstStyle>
          <a:p>
            <a:r>
              <a:rPr lang="en-US" dirty="0"/>
              <a:t>&lt;#&gt;</a:t>
            </a:r>
          </a:p>
        </p:txBody>
      </p:sp>
      <p:sp>
        <p:nvSpPr>
          <p:cNvPr id="54" name="Footer Placeholder 4">
            <a:extLst>
              <a:ext uri="{8168A77F-4DE6-4334-ACF1-16CC74597B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8BDE9ED-AE3A-4F96-9B34-BCF9B2CD8876}"/>
              </a:ext>
            </a:extLst>
          </p:cNvPr>
          <p:cNvSpPr>
            <a:spLocks noGrp="1"/>
          </p:cNvSpPr>
          <p:nvPr>
            <p:ph type="ftr" sz="quarter" idx="3"/>
          </p:nvPr>
        </p:nvSpPr>
        <p:spPr>
          <a:xfrm>
            <a:off x="3095625" y="4667250"/>
            <a:ext cx="2952750" cy="285750"/>
          </a:xfrm>
          <a:prstGeom prst="rect">
            <a:avLst/>
          </a:prstGeom>
        </p:spPr>
        <p:txBody>
          <a:bodyPr vert="horz" lIns="91440" tIns="45720" rIns="91440" bIns="45720" rtlCol="0" anchor="ctr"/>
          <a:lstStyle>
            <a:lvl1pPr lvl="0" algn="ctr">
              <a:defRPr lang="en-US" sz="600" b="0" i="0" dirty="0">
                <a:solidFill>
                  <a:schemeClr val="tx1">
                    <a:lumMod val="75000"/>
                    <a:lumOff val="25000"/>
                  </a:schemeClr>
                </a:solidFill>
                <a:latin typeface="+mn-lt"/>
              </a:defRPr>
            </a:lvl1pPr>
          </a:lstStyle>
          <a:p>
            <a:r>
              <a:rPr lang="en-US" dirty="0"/>
              <a:t>Footer</a:t>
            </a:r>
          </a:p>
        </p:txBody>
      </p:sp>
      <p:sp>
        <p:nvSpPr>
          <p:cNvPr id="55" name="Date Placeholder 3">
            <a:extLst>
              <a:ext uri="{804AC943-5863-49C6-883D-DF47507F3E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C4FDA0-272A-41FF-B04B-685C61E947FD}"/>
              </a:ext>
            </a:extLst>
          </p:cNvPr>
          <p:cNvSpPr>
            <a:spLocks noGrp="1"/>
          </p:cNvSpPr>
          <p:nvPr>
            <p:ph type="dt" sz="half" idx="2"/>
          </p:nvPr>
        </p:nvSpPr>
        <p:spPr>
          <a:xfrm>
            <a:off x="769861" y="4667250"/>
            <a:ext cx="1905000" cy="285750"/>
          </a:xfrm>
          <a:prstGeom prst="rect">
            <a:avLst/>
          </a:prstGeom>
        </p:spPr>
        <p:txBody>
          <a:bodyPr vert="horz" lIns="91440" tIns="45720" rIns="91440" bIns="45720" rtlCol="0" anchor="ctr"/>
          <a:lstStyle>
            <a:lvl1pPr lvl="0" algn="l">
              <a:defRPr lang="en-US" sz="600" b="0" i="0" dirty="0">
                <a:solidFill>
                  <a:schemeClr val="tx1">
                    <a:lumMod val="75000"/>
                    <a:lumOff val="25000"/>
                  </a:schemeClr>
                </a:solidFill>
                <a:latin typeface="+mn-lt"/>
              </a:defRPr>
            </a:lvl1pPr>
          </a:lstStyle>
          <a:p>
            <a:r>
              <a:rPr lang="en-US" dirty="0"/>
              <a:t>Date</a:t>
            </a:r>
          </a:p>
        </p:txBody>
      </p:sp>
    </p:spTree>
    <p:custDataLst>
      <p:tags r:id="rId13"/>
    </p:custData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lvl="0" algn="l" rtl="0">
        <a:lnSpc>
          <a:spcPct val="100000"/>
        </a:lnSpc>
        <a:spcBef>
          <a:spcPct val="0"/>
        </a:spcBef>
        <a:buNone/>
        <a:defRPr lang="en-US" sz="3200" b="0" i="0" dirty="0">
          <a:solidFill>
            <a:schemeClr val="accent2"/>
          </a:solidFill>
          <a:latin typeface="+mj-lt"/>
        </a:defRPr>
      </a:lvl1pPr>
    </p:titleStyle>
    <p:bodyStyle>
      <a:lvl1pPr marL="342900" lvl="0" indent="-342900" algn="l" rtl="0">
        <a:spcBef>
          <a:spcPts val="1200"/>
        </a:spcBef>
        <a:buClr>
          <a:schemeClr val="accent2"/>
        </a:buClr>
        <a:buSzPct val="100000"/>
        <a:buFont typeface="Source Sans Pro"/>
        <a:buChar char="✶"/>
        <a:defRPr lang="en-US" sz="1800" b="0" i="0" dirty="0">
          <a:solidFill>
            <a:schemeClr val="tx1"/>
          </a:solidFill>
          <a:latin typeface="+mn-lt"/>
        </a:defRPr>
      </a:lvl1pPr>
      <a:lvl2pPr marL="742950" lvl="1" indent="-285750" algn="l" rtl="0">
        <a:spcBef>
          <a:spcPts val="400"/>
        </a:spcBef>
        <a:buClr>
          <a:schemeClr val="accent1"/>
        </a:buClr>
        <a:buFont typeface="Arial"/>
        <a:buChar char="-"/>
        <a:defRPr lang="en-US" sz="1600" b="0" i="0" dirty="0">
          <a:solidFill>
            <a:schemeClr val="tx1"/>
          </a:solidFill>
          <a:latin typeface="+mn-lt"/>
        </a:defRPr>
      </a:lvl2pPr>
      <a:lvl3pPr marL="1143000" lvl="2" indent="-228600" algn="l" rtl="0">
        <a:spcBef>
          <a:spcPts val="400"/>
        </a:spcBef>
        <a:buClr>
          <a:schemeClr val="accent1"/>
        </a:buClr>
        <a:buFont typeface="Arial"/>
        <a:buChar char="-"/>
        <a:defRPr lang="en-US" sz="1400" b="0" i="0" dirty="0">
          <a:solidFill>
            <a:schemeClr val="tx1"/>
          </a:solidFill>
          <a:latin typeface="+mn-lt"/>
        </a:defRPr>
      </a:lvl3pPr>
      <a:lvl4pPr marL="1600200" lvl="3" indent="-228600" algn="l" rtl="0">
        <a:spcBef>
          <a:spcPts val="400"/>
        </a:spcBef>
        <a:buClr>
          <a:schemeClr val="accent1"/>
        </a:buClr>
        <a:buFont typeface="Arial"/>
        <a:buChar char="-"/>
        <a:defRPr lang="en-US" sz="1200" b="0" i="0" dirty="0">
          <a:solidFill>
            <a:schemeClr val="tx1"/>
          </a:solidFill>
          <a:latin typeface="+mn-lt"/>
        </a:defRPr>
      </a:lvl4pPr>
      <a:lvl5pPr marL="2057400" lvl="4" indent="-228600" algn="l" rtl="0">
        <a:spcBef>
          <a:spcPts val="400"/>
        </a:spcBef>
        <a:buClr>
          <a:schemeClr val="accent1"/>
        </a:buClr>
        <a:buFont typeface="Arial"/>
        <a:buChar char="-"/>
        <a:defRPr lang="en-US" sz="1100" b="0" i="0" dirty="0">
          <a:solidFill>
            <a:schemeClr val="tx1"/>
          </a:solidFill>
          <a:latin typeface="+mn-lt"/>
        </a:defRPr>
      </a:lvl5pPr>
      <a:lvl6pPr marL="2514600" lvl="5" indent="-228600" algn="l" rtl="0">
        <a:spcBef>
          <a:spcPct val="20000"/>
        </a:spcBef>
        <a:buClr>
          <a:schemeClr val="accent1"/>
        </a:buClr>
        <a:buFont typeface="Arial"/>
        <a:buChar char="-"/>
        <a:defRPr lang="en-US" sz="1100" b="0" i="0" dirty="0">
          <a:solidFill>
            <a:schemeClr val="tx1"/>
          </a:solidFill>
          <a:latin typeface="+mn-lt"/>
        </a:defRPr>
      </a:lvl6pPr>
      <a:lvl7pPr marL="2971800" lvl="6" indent="-228600" algn="l" rtl="0">
        <a:spcBef>
          <a:spcPct val="20000"/>
        </a:spcBef>
        <a:buClr>
          <a:schemeClr val="accent1"/>
        </a:buClr>
        <a:buFont typeface="Arial"/>
        <a:buChar char="-"/>
        <a:defRPr lang="en-US" sz="1100" b="0" i="0" dirty="0">
          <a:solidFill>
            <a:schemeClr val="tx1"/>
          </a:solidFill>
          <a:latin typeface="+mn-lt"/>
        </a:defRPr>
      </a:lvl7pPr>
      <a:lvl8pPr marL="3429000" lvl="7" indent="-228600" algn="l" rtl="0">
        <a:spcBef>
          <a:spcPct val="20000"/>
        </a:spcBef>
        <a:buClr>
          <a:schemeClr val="accent1"/>
        </a:buClr>
        <a:buFont typeface="Arial"/>
        <a:buChar char="-"/>
        <a:defRPr lang="en-US" sz="1100" b="0" i="0" dirty="0">
          <a:solidFill>
            <a:schemeClr val="tx1"/>
          </a:solidFill>
          <a:latin typeface="+mn-lt"/>
        </a:defRPr>
      </a:lvl8pPr>
      <a:lvl9pPr marL="3886200" lvl="8" indent="-228600" algn="l" rtl="0">
        <a:spcBef>
          <a:spcPct val="20000"/>
        </a:spcBef>
        <a:buClr>
          <a:schemeClr val="accent1"/>
        </a:buClr>
        <a:buFont typeface="Arial"/>
        <a:buChar char="-"/>
        <a:defRPr lang="en-US" sz="1100" b="0" i="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pring.io/projects/spring-boot" TargetMode="External"/><Relationship Id="rId2" Type="http://schemas.openxmlformats.org/officeDocument/2006/relationships/hyperlink" Target="https://angular.io/" TargetMode="External"/><Relationship Id="rId1" Type="http://schemas.openxmlformats.org/officeDocument/2006/relationships/slideLayout" Target="../slideLayouts/slideLayout2.xml"/><Relationship Id="rId6" Type="http://schemas.openxmlformats.org/officeDocument/2006/relationships/hyperlink" Target="https://www.w3schools.com/angular/" TargetMode="External"/><Relationship Id="rId5" Type="http://schemas.openxmlformats.org/officeDocument/2006/relationships/hyperlink" Target="https://getbootstrap.com/" TargetMode="External"/><Relationship Id="rId4" Type="http://schemas.openxmlformats.org/officeDocument/2006/relationships/hyperlink" Target="https://www.tutorialspoint.com/spring_boo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Subtitle 2">
            <a:extLst>
              <a:ext uri="{0C0075FA-E960-46FA-A727-41B7D20349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88BCDA-17DE-433A-9393-E2D9804456D9}"/>
              </a:ext>
            </a:extLst>
          </p:cNvPr>
          <p:cNvSpPr>
            <a:spLocks noGrp="1"/>
          </p:cNvSpPr>
          <p:nvPr>
            <p:ph type="subTitle" idx="1"/>
          </p:nvPr>
        </p:nvSpPr>
        <p:spPr/>
        <p:txBody>
          <a:bodyPr vert="horz" rtlCol="0">
            <a:normAutofit lnSpcReduction="10000"/>
          </a:bodyPr>
          <a:lstStyle/>
          <a:p>
            <a:r>
              <a:rPr lang="en-US" sz="2400" dirty="0">
                <a:solidFill>
                  <a:schemeClr val="tx2">
                    <a:lumMod val="10000"/>
                  </a:schemeClr>
                </a:solidFill>
                <a:latin typeface="Times New Roman"/>
              </a:rPr>
              <a:t>Get Food Delivered at your Door Step</a:t>
            </a:r>
          </a:p>
        </p:txBody>
      </p:sp>
      <p:sp>
        <p:nvSpPr>
          <p:cNvPr id="3" name="Title 4">
            <a:extLst>
              <a:ext uri="{ECA47A1C-100B-4DB8-B2F7-7CEDB1AB94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B7372C-980F-4F42-8814-033396BB295D}"/>
              </a:ext>
            </a:extLst>
          </p:cNvPr>
          <p:cNvSpPr>
            <a:spLocks noGrp="1"/>
          </p:cNvSpPr>
          <p:nvPr>
            <p:ph type="title"/>
          </p:nvPr>
        </p:nvSpPr>
        <p:spPr/>
        <p:txBody>
          <a:bodyPr rtlCol="0"/>
          <a:lstStyle/>
          <a:p>
            <a:r>
              <a:rPr lang="en-US" sz="6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rPr>
              <a:t>Online Food Delivery</a:t>
            </a:r>
            <a:br>
              <a:rPr lang="en-US" sz="6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rPr>
            </a:br>
            <a:endParaRPr lang="en-US" sz="6000"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endParaRPr>
          </a:p>
        </p:txBody>
      </p:sp>
    </p:spTree>
    <p:extLst>
      <p:ext uri="{5142189B-D883-43EA-9F5E-4379A7A3FE7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704E943B-5BA6-42B7-8FDB-6254669656D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881731-810A-468B-BC40-91E77944C87E}"/>
              </a:ext>
            </a:extLst>
          </p:cNvPr>
          <p:cNvSpPr>
            <a:spLocks noGrp="1"/>
          </p:cNvSpPr>
          <p:nvPr>
            <p:ph type="title"/>
          </p:nvPr>
        </p:nvSpPr>
        <p:spPr/>
        <p:txBody>
          <a:bodyPr rtlCol="0"/>
          <a:lstStyle/>
          <a:p>
            <a:r>
              <a:rPr lang="en-US" dirty="0"/>
              <a:t>Rest API</a:t>
            </a:r>
          </a:p>
        </p:txBody>
      </p:sp>
      <p:sp>
        <p:nvSpPr>
          <p:cNvPr id="3" name="Content Placeholder 2">
            <a:extLst>
              <a:ext uri="{ACA6B52B-2717-4E81-8BEA-2688024173C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9761AF-3EF3-43BC-9726-D52A049189E0}"/>
              </a:ext>
            </a:extLst>
          </p:cNvPr>
          <p:cNvSpPr>
            <a:spLocks noGrp="1"/>
          </p:cNvSpPr>
          <p:nvPr>
            <p:ph idx="1"/>
          </p:nvPr>
        </p:nvSpPr>
        <p:spPr/>
        <p:txBody>
          <a:bodyPr vert="horz" rtlCol="0">
            <a:normAutofit fontScale="92500" lnSpcReduction="20000"/>
          </a:bodyPr>
          <a:lstStyle/>
          <a:p>
            <a:r>
              <a:rPr lang="en-US" b="0" i="0" dirty="0"/>
              <a:t> </a:t>
            </a:r>
            <a:r>
              <a:rPr lang="en-US" i="0" dirty="0"/>
              <a:t>API is to standardize data exchange between web services. Depending on the type of API, the choice of protocol changes. </a:t>
            </a:r>
          </a:p>
          <a:p>
            <a:r>
              <a:rPr lang="en-US" i="0" dirty="0"/>
              <a:t>REST API is an architectural style for building web services that interact via an HTTP protocol</a:t>
            </a:r>
            <a:r>
              <a:rPr lang="en-US" b="0" i="0" dirty="0"/>
              <a:t>.</a:t>
            </a:r>
          </a:p>
          <a:p>
            <a:r>
              <a:rPr lang="en-US" i="0" dirty="0"/>
              <a:t>In Spring's approach to building </a:t>
            </a:r>
            <a:r>
              <a:rPr lang="en-US" i="0" dirty="0" err="1"/>
              <a:t>RESTful</a:t>
            </a:r>
            <a:r>
              <a:rPr lang="en-US" i="0" dirty="0"/>
              <a:t> web services, HTTP requests are handled by a controller</a:t>
            </a:r>
          </a:p>
          <a:p>
            <a:r>
              <a:rPr lang="en-US" i="0" dirty="0"/>
              <a:t>REST stands for representational state transfer.</a:t>
            </a:r>
          </a:p>
          <a:p>
            <a:r>
              <a:rPr lang="en-US" i="0" dirty="0"/>
              <a:t>Postman is an application used for API testing. It is an HTTP client that tests HTTP requests, utilizing a graphical user interface, through which we obtain different types of responses that need to be subsequently validated.</a:t>
            </a:r>
          </a:p>
          <a:p>
            <a:endParaRPr lang="en-US" dirty="0"/>
          </a:p>
        </p:txBody>
      </p:sp>
    </p:spTree>
    <p:extLst>
      <p:ext uri="{777DBBBF-0F35-4D15-A555-0BDBF2D1838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4F620321-20D9-4E74-98D2-D52E510F1A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596778-BE28-495F-B0DC-E802C88521BF}"/>
              </a:ext>
            </a:extLst>
          </p:cNvPr>
          <p:cNvSpPr>
            <a:spLocks noGrp="1"/>
          </p:cNvSpPr>
          <p:nvPr>
            <p:ph type="title"/>
          </p:nvPr>
        </p:nvSpPr>
        <p:spPr/>
        <p:txBody>
          <a:bodyPr rtlCol="0"/>
          <a:lstStyle/>
          <a:p>
            <a:r>
              <a:rPr lang="en-US" dirty="0"/>
              <a:t>Backend Flow</a:t>
            </a:r>
          </a:p>
        </p:txBody>
      </p:sp>
      <p:sp>
        <p:nvSpPr>
          <p:cNvPr id="3" name="Content Placeholder 2">
            <a:extLst>
              <a:ext uri="{E0C7BF0D-C06F-4285-8E37-AEB0C160EA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32CDB8-9240-4483-8634-0A3F17284F59}"/>
              </a:ext>
            </a:extLst>
          </p:cNvPr>
          <p:cNvSpPr>
            <a:spLocks noGrp="1"/>
          </p:cNvSpPr>
          <p:nvPr>
            <p:ph idx="1"/>
          </p:nvPr>
        </p:nvSpPr>
        <p:spPr/>
        <p:txBody>
          <a:bodyPr rtlCol="0">
            <a:normAutofit lnSpcReduction="10000"/>
          </a:bodyPr>
          <a:lstStyle/>
          <a:p>
            <a:pPr>
              <a:buFont typeface="Wingdings" panose="05000000000000000000" pitchFamily="2" charset="2"/>
              <a:buChar char="§"/>
            </a:pPr>
            <a:r>
              <a:rPr lang="en-US" dirty="0"/>
              <a:t>Creating Entities ,Controllers  for the below Modules</a:t>
            </a:r>
          </a:p>
          <a:p>
            <a:r>
              <a:rPr lang="en-US" dirty="0"/>
              <a:t>Admin</a:t>
            </a:r>
          </a:p>
          <a:p>
            <a:r>
              <a:rPr lang="en-US" dirty="0"/>
              <a:t>Product</a:t>
            </a:r>
          </a:p>
          <a:p>
            <a:r>
              <a:rPr lang="en-US" dirty="0"/>
              <a:t>Customer</a:t>
            </a:r>
          </a:p>
          <a:p>
            <a:r>
              <a:rPr lang="en-US" dirty="0"/>
              <a:t>Cart</a:t>
            </a:r>
          </a:p>
          <a:p>
            <a:r>
              <a:rPr lang="en-US" dirty="0"/>
              <a:t>Purchase</a:t>
            </a:r>
          </a:p>
          <a:p>
            <a:pPr>
              <a:buFont typeface="Wingdings" panose="05000000000000000000" pitchFamily="2" charset="2"/>
              <a:buChar char="§"/>
            </a:pPr>
            <a:r>
              <a:rPr lang="en-US" dirty="0"/>
              <a:t>Performing CRUD operations for above Modules using JpaRepository </a:t>
            </a:r>
          </a:p>
        </p:txBody>
      </p:sp>
    </p:spTree>
    <p:extLst>
      <p:ext uri="{E5C7328F-F619-483C-AF46-770C82D9F36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3F4B-B732-51EC-BBF9-D2E8254486D4}"/>
              </a:ext>
            </a:extLst>
          </p:cNvPr>
          <p:cNvSpPr>
            <a:spLocks noGrp="1"/>
          </p:cNvSpPr>
          <p:nvPr>
            <p:ph type="title"/>
          </p:nvPr>
        </p:nvSpPr>
        <p:spPr>
          <a:xfrm>
            <a:off x="790575" y="285750"/>
            <a:ext cx="6940089" cy="944817"/>
          </a:xfrm>
        </p:spPr>
        <p:txBody>
          <a:bodyPr/>
          <a:lstStyle/>
          <a:p>
            <a:r>
              <a:rPr lang="en-US" sz="3200" b="1" i="0" dirty="0">
                <a:effectLst/>
                <a:latin typeface="Calibri" panose="020F0502020204030204" pitchFamily="34" charset="0"/>
              </a:rPr>
              <a:t>Dependencies and Annotations required:</a:t>
            </a:r>
            <a:br>
              <a:rPr lang="en-US" b="0" i="0" dirty="0">
                <a:effectLst/>
                <a:latin typeface="-apple-system"/>
              </a:rPr>
            </a:br>
            <a:endParaRPr lang="en-IN" dirty="0"/>
          </a:p>
        </p:txBody>
      </p:sp>
      <p:sp>
        <p:nvSpPr>
          <p:cNvPr id="3" name="Content Placeholder 2">
            <a:extLst>
              <a:ext uri="{FF2B5EF4-FFF2-40B4-BE49-F238E27FC236}">
                <a16:creationId xmlns:a16="http://schemas.microsoft.com/office/drawing/2014/main" id="{9CD0D2EC-F270-0766-E58A-64B9A7F77431}"/>
              </a:ext>
            </a:extLst>
          </p:cNvPr>
          <p:cNvSpPr>
            <a:spLocks noGrp="1"/>
          </p:cNvSpPr>
          <p:nvPr>
            <p:ph idx="1"/>
          </p:nvPr>
        </p:nvSpPr>
        <p:spPr>
          <a:xfrm>
            <a:off x="790575" y="1428750"/>
            <a:ext cx="6940089" cy="2905124"/>
          </a:xfrm>
        </p:spPr>
        <p:txBody>
          <a:bodyPr/>
          <a:lstStyle/>
          <a:p>
            <a:pPr indent="-347472" algn="l"/>
            <a:r>
              <a:rPr lang="en-US" sz="1800" b="0" i="0" dirty="0">
                <a:effectLst/>
                <a:latin typeface="Times New Roman" panose="02020603050405020304" pitchFamily="18" charset="0"/>
              </a:rPr>
              <a:t>Spring Data JPA – Java Persistence API and Hibernate.</a:t>
            </a:r>
            <a:endParaRPr lang="en-US" b="0" i="0" dirty="0">
              <a:effectLst/>
              <a:latin typeface="-apple-system"/>
            </a:endParaRPr>
          </a:p>
          <a:p>
            <a:pPr indent="-347472" algn="l"/>
            <a:r>
              <a:rPr lang="en-US" sz="1800" b="0" i="0" dirty="0">
                <a:effectLst/>
                <a:latin typeface="Times New Roman" panose="02020603050405020304" pitchFamily="18" charset="0"/>
              </a:rPr>
              <a:t>Spring Web – To include Spring MVC and embed Tomcat into your project.</a:t>
            </a:r>
            <a:endParaRPr lang="en-US" b="0" i="0" dirty="0">
              <a:effectLst/>
              <a:latin typeface="-apple-system"/>
            </a:endParaRPr>
          </a:p>
          <a:p>
            <a:pPr indent="-347472" algn="l"/>
            <a:r>
              <a:rPr lang="en-US" sz="1800" b="0" i="0" dirty="0">
                <a:effectLst/>
                <a:latin typeface="Times New Roman" panose="02020603050405020304" pitchFamily="18" charset="0"/>
              </a:rPr>
              <a:t>Spring Boot </a:t>
            </a:r>
            <a:r>
              <a:rPr lang="en-US" sz="1800" b="0" i="0" dirty="0" err="1">
                <a:effectLst/>
                <a:latin typeface="Times New Roman" panose="02020603050405020304" pitchFamily="18" charset="0"/>
              </a:rPr>
              <a:t>DevTools</a:t>
            </a:r>
            <a:r>
              <a:rPr lang="en-US" sz="1800" b="0" i="0" dirty="0">
                <a:effectLst/>
                <a:latin typeface="Times New Roman" panose="02020603050405020304" pitchFamily="18" charset="0"/>
              </a:rPr>
              <a:t> – Development Tools.</a:t>
            </a:r>
            <a:endParaRPr lang="en-US" b="0" i="0" dirty="0">
              <a:effectLst/>
              <a:latin typeface="-apple-system"/>
            </a:endParaRPr>
          </a:p>
          <a:p>
            <a:pPr indent="-347472" algn="l"/>
            <a:r>
              <a:rPr lang="en-US" sz="1800" b="0" i="0" dirty="0">
                <a:effectLst/>
                <a:latin typeface="Times New Roman" panose="02020603050405020304" pitchFamily="18" charset="0"/>
              </a:rPr>
              <a:t>MySQL Driver – JDBC Driver (Connecting Spring Boot to the Database)</a:t>
            </a:r>
          </a:p>
          <a:p>
            <a:pPr indent="-347472" algn="l"/>
            <a:r>
              <a:rPr lang="en-US" b="0" i="0" dirty="0">
                <a:effectLst/>
                <a:latin typeface="-apple-system"/>
              </a:rPr>
              <a:t>Junit </a:t>
            </a:r>
          </a:p>
          <a:p>
            <a:endParaRPr lang="en-IN" dirty="0"/>
          </a:p>
        </p:txBody>
      </p:sp>
    </p:spTree>
    <p:extLst>
      <p:ext uri="{BB962C8B-B14F-4D97-AF65-F5344CB8AC3E}">
        <p14:creationId xmlns:p14="http://schemas.microsoft.com/office/powerpoint/2010/main" val="287091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1B61-5807-0F46-4EA5-7592B8DD6BC0}"/>
              </a:ext>
            </a:extLst>
          </p:cNvPr>
          <p:cNvSpPr>
            <a:spLocks noGrp="1"/>
          </p:cNvSpPr>
          <p:nvPr>
            <p:ph type="title"/>
          </p:nvPr>
        </p:nvSpPr>
        <p:spPr>
          <a:xfrm>
            <a:off x="790575" y="57150"/>
            <a:ext cx="6940089" cy="990600"/>
          </a:xfrm>
        </p:spPr>
        <p:txBody>
          <a:bodyPr/>
          <a:lstStyle/>
          <a:p>
            <a:r>
              <a:rPr lang="en-US" sz="3200" b="1" i="0" dirty="0">
                <a:effectLst/>
                <a:latin typeface="Calibri" panose="020F0502020204030204" pitchFamily="34" charset="0"/>
              </a:rPr>
              <a:t>Dependencies and Annotations required:</a:t>
            </a:r>
            <a:br>
              <a:rPr lang="en-US" b="0" i="0" dirty="0">
                <a:effectLst/>
                <a:latin typeface="-apple-system"/>
              </a:rPr>
            </a:br>
            <a:endParaRPr lang="en-IN" dirty="0"/>
          </a:p>
        </p:txBody>
      </p:sp>
      <p:sp>
        <p:nvSpPr>
          <p:cNvPr id="3" name="Content Placeholder 2">
            <a:extLst>
              <a:ext uri="{FF2B5EF4-FFF2-40B4-BE49-F238E27FC236}">
                <a16:creationId xmlns:a16="http://schemas.microsoft.com/office/drawing/2014/main" id="{A2EFF5BE-52E1-9D83-B0DE-5D6490EB4869}"/>
              </a:ext>
            </a:extLst>
          </p:cNvPr>
          <p:cNvSpPr>
            <a:spLocks noGrp="1"/>
          </p:cNvSpPr>
          <p:nvPr>
            <p:ph idx="1"/>
          </p:nvPr>
        </p:nvSpPr>
        <p:spPr/>
        <p:txBody>
          <a:bodyPr>
            <a:normAutofit/>
          </a:bodyPr>
          <a:lstStyle/>
          <a:p>
            <a:pPr marL="0" indent="0" algn="l">
              <a:buNone/>
            </a:pPr>
            <a:endParaRPr lang="en-US" b="0" i="0" dirty="0">
              <a:effectLst/>
              <a:latin typeface="-apple-system"/>
            </a:endParaRPr>
          </a:p>
          <a:p>
            <a:pPr indent="-347472" algn="l"/>
            <a:r>
              <a:rPr lang="en-US" sz="1800" b="1" i="0" dirty="0">
                <a:effectLst/>
                <a:latin typeface="Times New Roman" panose="02020603050405020304" pitchFamily="18" charset="0"/>
              </a:rPr>
              <a:t>@Autowired</a:t>
            </a:r>
            <a:r>
              <a:rPr lang="en-US" b="0" i="0" dirty="0">
                <a:effectLst/>
                <a:latin typeface="-apple-system"/>
              </a:rPr>
              <a:t> </a:t>
            </a:r>
            <a:r>
              <a:rPr lang="en-US" sz="1800" b="0" i="0" dirty="0">
                <a:effectLst/>
                <a:latin typeface="Times New Roman" panose="02020603050405020304" pitchFamily="18" charset="0"/>
              </a:rPr>
              <a:t>: To the </a:t>
            </a:r>
            <a:r>
              <a:rPr lang="en-US" sz="1800" b="0" i="0" dirty="0" err="1">
                <a:effectLst/>
                <a:latin typeface="Times New Roman" panose="02020603050405020304" pitchFamily="18" charset="0"/>
              </a:rPr>
              <a:t>UserRepository</a:t>
            </a:r>
            <a:r>
              <a:rPr lang="en-US" sz="1800" b="0" i="0" dirty="0">
                <a:effectLst/>
                <a:latin typeface="Times New Roman" panose="02020603050405020304" pitchFamily="18" charset="0"/>
              </a:rPr>
              <a:t> for dependency injection.</a:t>
            </a:r>
            <a:endParaRPr lang="en-US" b="0" i="0" dirty="0">
              <a:effectLst/>
              <a:latin typeface="-apple-system"/>
            </a:endParaRPr>
          </a:p>
          <a:p>
            <a:pPr indent="-347472" algn="l"/>
            <a:r>
              <a:rPr lang="en-US" sz="1800" b="1" i="0" dirty="0">
                <a:effectLst/>
                <a:latin typeface="Times New Roman" panose="02020603050405020304" pitchFamily="18" charset="0"/>
              </a:rPr>
              <a:t>@GetMapping</a:t>
            </a:r>
            <a:r>
              <a:rPr lang="en-US" sz="1800" b="0" i="0" dirty="0">
                <a:effectLst/>
                <a:latin typeface="Times New Roman" panose="02020603050405020304" pitchFamily="18" charset="0"/>
              </a:rPr>
              <a:t> and </a:t>
            </a:r>
            <a:r>
              <a:rPr lang="en-US" sz="1800" b="1" i="0" dirty="0">
                <a:effectLst/>
                <a:latin typeface="Times New Roman" panose="02020603050405020304" pitchFamily="18" charset="0"/>
              </a:rPr>
              <a:t>@PostMapping</a:t>
            </a:r>
            <a:r>
              <a:rPr lang="en-US" sz="1800" b="0" i="0" dirty="0">
                <a:effectLst/>
                <a:latin typeface="Times New Roman" panose="02020603050405020304" pitchFamily="18" charset="0"/>
              </a:rPr>
              <a:t>: To specify the type of HTTP requests accepted</a:t>
            </a:r>
            <a:endParaRPr lang="en-US" b="0" i="0" dirty="0">
              <a:effectLst/>
              <a:latin typeface="-apple-system"/>
            </a:endParaRPr>
          </a:p>
          <a:p>
            <a:pPr indent="-347472" algn="l"/>
            <a:r>
              <a:rPr lang="en-US" sz="1800" b="1" i="0" dirty="0">
                <a:effectLst/>
                <a:latin typeface="Times New Roman" panose="02020603050405020304" pitchFamily="18" charset="0"/>
              </a:rPr>
              <a:t>@RestController</a:t>
            </a:r>
            <a:r>
              <a:rPr lang="en-US" b="0" i="0" dirty="0">
                <a:effectLst/>
                <a:latin typeface="-apple-system"/>
              </a:rPr>
              <a:t> </a:t>
            </a:r>
            <a:r>
              <a:rPr lang="en-US" sz="1800" b="0" i="0" dirty="0">
                <a:effectLst/>
                <a:latin typeface="Times New Roman" panose="02020603050405020304" pitchFamily="18" charset="0"/>
              </a:rPr>
              <a:t>: It is a combination of @Controller and @ResponseBody</a:t>
            </a:r>
            <a:endParaRPr lang="en-US" b="0" i="0" dirty="0">
              <a:effectLst/>
              <a:latin typeface="-apple-system"/>
            </a:endParaRPr>
          </a:p>
          <a:p>
            <a:pPr indent="-347472" algn="l"/>
            <a:r>
              <a:rPr lang="en-US" sz="1800" b="0" i="0" dirty="0">
                <a:effectLst/>
                <a:latin typeface="Times New Roman" panose="02020603050405020304" pitchFamily="18" charset="0"/>
              </a:rPr>
              <a:t>The</a:t>
            </a:r>
            <a:r>
              <a:rPr lang="en-US" b="0" i="0" dirty="0">
                <a:effectLst/>
                <a:latin typeface="-apple-system"/>
              </a:rPr>
              <a:t> </a:t>
            </a:r>
            <a:r>
              <a:rPr lang="en-US" sz="1800" b="1" i="0" dirty="0">
                <a:effectLst/>
                <a:latin typeface="Times New Roman" panose="02020603050405020304" pitchFamily="18" charset="0"/>
              </a:rPr>
              <a:t>@RequestBody</a:t>
            </a:r>
            <a:r>
              <a:rPr lang="en-US" b="0" i="0" dirty="0">
                <a:effectLst/>
                <a:latin typeface="-apple-system"/>
              </a:rPr>
              <a:t> </a:t>
            </a:r>
            <a:r>
              <a:rPr lang="en-US" sz="1800" b="0" i="0" dirty="0">
                <a:effectLst/>
                <a:latin typeface="Times New Roman" panose="02020603050405020304" pitchFamily="18" charset="0"/>
              </a:rPr>
              <a:t>: It is used to map the body of the POST request sent to the endpoint to the User instance to save.</a:t>
            </a:r>
            <a:endParaRPr lang="en-US" b="0" i="0" dirty="0">
              <a:effectLst/>
              <a:latin typeface="-apple-system"/>
            </a:endParaRPr>
          </a:p>
          <a:p>
            <a:endParaRPr lang="en-IN" dirty="0"/>
          </a:p>
        </p:txBody>
      </p:sp>
    </p:spTree>
    <p:extLst>
      <p:ext uri="{BB962C8B-B14F-4D97-AF65-F5344CB8AC3E}">
        <p14:creationId xmlns:p14="http://schemas.microsoft.com/office/powerpoint/2010/main" val="2588753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FE96C0B8-4D67-4228-BD3D-5AD7F5B79B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B637A8F-96E2-4DE3-986F-2274B8BBA168}"/>
              </a:ext>
            </a:extLst>
          </p:cNvPr>
          <p:cNvSpPr>
            <a:spLocks noGrp="1"/>
          </p:cNvSpPr>
          <p:nvPr>
            <p:ph type="title"/>
          </p:nvPr>
        </p:nvSpPr>
        <p:spPr/>
        <p:txBody>
          <a:bodyPr rtlCol="0"/>
          <a:lstStyle/>
          <a:p>
            <a:pPr algn="ctr"/>
            <a:r>
              <a:rPr lang="en-US" dirty="0"/>
              <a:t>FRONTEND</a:t>
            </a:r>
          </a:p>
        </p:txBody>
      </p:sp>
    </p:spTree>
    <p:extLst>
      <p:ext uri="{F1ECF723-E5FD-4B9B-B00A-6401F090CDE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B146BD4D-D672-4295-A0D7-6B141189A8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57877D-9369-4C07-B25A-C553A1FC1948}"/>
              </a:ext>
            </a:extLst>
          </p:cNvPr>
          <p:cNvSpPr>
            <a:spLocks noGrp="1"/>
          </p:cNvSpPr>
          <p:nvPr>
            <p:ph type="title"/>
          </p:nvPr>
        </p:nvSpPr>
        <p:spPr>
          <a:xfrm>
            <a:off x="381000" y="133350"/>
            <a:ext cx="6940089" cy="571500"/>
          </a:xfrm>
        </p:spPr>
        <p:txBody>
          <a:bodyPr rtlCol="0"/>
          <a:lstStyle/>
          <a:p>
            <a:r>
              <a:rPr lang="en-US" dirty="0"/>
              <a:t>Angular</a:t>
            </a:r>
          </a:p>
        </p:txBody>
      </p:sp>
      <p:sp>
        <p:nvSpPr>
          <p:cNvPr id="3" name="Content Placeholder 2">
            <a:extLst>
              <a:ext uri="{EC7900BE-8F6E-4D74-BC53-0CFAC4FE63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CA3681-C81E-4417-B7D7-7D2A4313D2D4}"/>
              </a:ext>
            </a:extLst>
          </p:cNvPr>
          <p:cNvSpPr>
            <a:spLocks noGrp="1"/>
          </p:cNvSpPr>
          <p:nvPr>
            <p:ph idx="1"/>
          </p:nvPr>
        </p:nvSpPr>
        <p:spPr>
          <a:xfrm>
            <a:off x="533400" y="1020096"/>
            <a:ext cx="6940089" cy="3103307"/>
          </a:xfrm>
        </p:spPr>
        <p:txBody>
          <a:bodyPr vert="horz" rtlCol="0">
            <a:noAutofit/>
          </a:bodyPr>
          <a:lstStyle/>
          <a:p>
            <a:pPr algn="just"/>
            <a:r>
              <a:rPr lang="en-US" sz="1400" dirty="0"/>
              <a:t>Angular</a:t>
            </a:r>
            <a:r>
              <a:rPr lang="en-US" sz="1400" b="0" dirty="0"/>
              <a:t> is a TypeScript-based free and open-source web application framework lead by the Angular Team at google and by a community of individuals and corporations. Angular is a complete rewrite from the same team that built Angular js.</a:t>
            </a:r>
          </a:p>
          <a:p>
            <a:pPr algn="just"/>
            <a:r>
              <a:rPr lang="en-US" sz="1400" b="0" i="0" dirty="0"/>
              <a:t>Angular is a JavaScript </a:t>
            </a:r>
            <a:r>
              <a:rPr lang="en-US" sz="1400" i="0" dirty="0"/>
              <a:t>(actually a TypeScript based open-source full-stack web application) </a:t>
            </a:r>
            <a:r>
              <a:rPr lang="en-US" sz="1400" b="0" i="0" dirty="0"/>
              <a:t>framework which makes you able to create reactive </a:t>
            </a:r>
            <a:r>
              <a:rPr lang="en-US" sz="1400" i="0" dirty="0"/>
              <a:t>Single Page Applications </a:t>
            </a:r>
            <a:r>
              <a:rPr lang="en-US" sz="1400" b="0" i="0" dirty="0"/>
              <a:t>(SPAs). Angular is completely based on components. It consists of several components which forms a tree structure with parent and child components</a:t>
            </a:r>
            <a:r>
              <a:rPr lang="en-US" sz="1400" b="0" i="0" dirty="0">
                <a:solidFill>
                  <a:srgbClr val="333333"/>
                </a:solidFill>
              </a:rPr>
              <a:t>.</a:t>
            </a:r>
          </a:p>
          <a:p>
            <a:pPr algn="just"/>
            <a:r>
              <a:rPr lang="en-US" sz="1400" dirty="0"/>
              <a:t>SPA- </a:t>
            </a:r>
            <a:r>
              <a:rPr lang="en-US" sz="1400" b="0" i="0" dirty="0"/>
              <a:t>A single page application is a web application or a website which provides users a very fluid, reactive and fast experience similar to a desktop application. It contains menu, buttons and blocks on a single page and when a user clicks on any of them; it dynamically rewrites the current page rather than loading entire new pages from a server. That's the reason behind its reactive fast speed</a:t>
            </a:r>
            <a:r>
              <a:rPr lang="en-US" sz="1400" b="0" i="0" dirty="0">
                <a:solidFill>
                  <a:srgbClr val="333333"/>
                </a:solidFill>
              </a:rPr>
              <a:t>.</a:t>
            </a:r>
          </a:p>
          <a:p>
            <a:pPr algn="just"/>
            <a:endParaRPr lang="en-US" sz="1400" b="0" i="0" dirty="0">
              <a:solidFill>
                <a:srgbClr val="333333"/>
              </a:solidFill>
            </a:endParaRPr>
          </a:p>
        </p:txBody>
      </p:sp>
    </p:spTree>
    <p:extLst>
      <p:ext uri="{0F07977B-6523-47EA-8155-32FB3883A47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le 1">
            <a:extLst>
              <a:ext uri="{61419DE0-1994-476A-B0DC-A7134FD6F8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C7D362-78A5-4CBC-A8B5-A03CA0137E99}"/>
              </a:ext>
            </a:extLst>
          </p:cNvPr>
          <p:cNvSpPr>
            <a:spLocks noGrp="1"/>
          </p:cNvSpPr>
          <p:nvPr>
            <p:ph type="title"/>
          </p:nvPr>
        </p:nvSpPr>
        <p:spPr/>
        <p:txBody>
          <a:bodyPr rtlCol="0"/>
          <a:lstStyle/>
          <a:p>
            <a:r>
              <a:rPr lang="en-US" dirty="0"/>
              <a:t>FEATURES OF ANGULAR</a:t>
            </a:r>
          </a:p>
        </p:txBody>
      </p:sp>
      <p:sp>
        <p:nvSpPr>
          <p:cNvPr id="3" name="Content Placeholder 2">
            <a:extLst>
              <a:ext uri="{026B0C26-4A32-4508-81C5-A715F6D624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B527EB-FE0D-474E-AC8C-A0BBEADCDBDB}"/>
              </a:ext>
            </a:extLst>
          </p:cNvPr>
          <p:cNvSpPr>
            <a:spLocks noGrp="1"/>
          </p:cNvSpPr>
          <p:nvPr>
            <p:ph idx="1"/>
          </p:nvPr>
        </p:nvSpPr>
        <p:spPr/>
        <p:txBody>
          <a:bodyPr vert="horz" rtlCol="0">
            <a:normAutofit fontScale="92500" lnSpcReduction="10000"/>
          </a:bodyPr>
          <a:lstStyle/>
          <a:p>
            <a:r>
              <a:rPr lang="en-IN" spc="-75" dirty="0"/>
              <a:t>Cross-platform</a:t>
            </a:r>
          </a:p>
          <a:p>
            <a:r>
              <a:rPr lang="en-IN" spc="-75" dirty="0"/>
              <a:t>Efficient MVC architecture</a:t>
            </a:r>
          </a:p>
          <a:p>
            <a:r>
              <a:rPr lang="en-IN" spc="-75" dirty="0"/>
              <a:t>Data binding</a:t>
            </a:r>
          </a:p>
          <a:p>
            <a:r>
              <a:rPr lang="en-IN" spc="-75" dirty="0"/>
              <a:t>Set of Directives</a:t>
            </a:r>
          </a:p>
          <a:p>
            <a:r>
              <a:rPr lang="en-IN" spc="-75" dirty="0"/>
              <a:t>Prominence of TypeScript</a:t>
            </a:r>
          </a:p>
          <a:p>
            <a:r>
              <a:rPr lang="en-IN" spc="-75" dirty="0"/>
              <a:t>Declarative UI</a:t>
            </a:r>
          </a:p>
          <a:p>
            <a:r>
              <a:rPr lang="en-IN" spc="-75" dirty="0"/>
              <a:t>Extensive documentation and support</a:t>
            </a:r>
          </a:p>
          <a:p>
            <a:r>
              <a:rPr lang="en-IN" spc="-75" dirty="0"/>
              <a:t>Timely upgradations</a:t>
            </a:r>
          </a:p>
        </p:txBody>
      </p:sp>
    </p:spTree>
    <p:extLst>
      <p:ext uri="{CACDF10A-6884-4872-83E1-AAB6A708E4D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4450E266-09FA-4499-8F60-B18BB73648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1D61EB-05BE-474E-90CD-A6302EEA4E33}"/>
              </a:ext>
            </a:extLst>
          </p:cNvPr>
          <p:cNvSpPr>
            <a:spLocks noGrp="1"/>
          </p:cNvSpPr>
          <p:nvPr>
            <p:ph type="title"/>
          </p:nvPr>
        </p:nvSpPr>
        <p:spPr/>
        <p:txBody>
          <a:bodyPr rtlCol="0"/>
          <a:lstStyle/>
          <a:p>
            <a:r>
              <a:rPr lang="en-IN" b="1" dirty="0">
                <a:latin typeface="+mj-lt"/>
              </a:rPr>
              <a:t>Components in Angular</a:t>
            </a:r>
          </a:p>
        </p:txBody>
      </p:sp>
      <p:sp>
        <p:nvSpPr>
          <p:cNvPr id="3" name="Content Placeholder 2">
            <a:extLst>
              <a:ext uri="{ABBD6686-EE8E-4091-A112-3D5F939385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4E125E-A067-4E21-B13E-42C084E792BC}"/>
              </a:ext>
            </a:extLst>
          </p:cNvPr>
          <p:cNvSpPr>
            <a:spLocks noGrp="1"/>
          </p:cNvSpPr>
          <p:nvPr>
            <p:ph idx="1"/>
          </p:nvPr>
        </p:nvSpPr>
        <p:spPr/>
        <p:txBody>
          <a:bodyPr vert="horz" rtlCol="0">
            <a:normAutofit fontScale="70000" lnSpcReduction="20000"/>
          </a:bodyPr>
          <a:lstStyle/>
          <a:p>
            <a:r>
              <a:rPr lang="en-US" dirty="0"/>
              <a:t>Home</a:t>
            </a:r>
          </a:p>
          <a:p>
            <a:r>
              <a:rPr lang="en-US" dirty="0"/>
              <a:t>Header</a:t>
            </a:r>
          </a:p>
          <a:p>
            <a:r>
              <a:rPr lang="en-US" dirty="0"/>
              <a:t>Admin login</a:t>
            </a:r>
          </a:p>
          <a:p>
            <a:r>
              <a:rPr lang="en-US" dirty="0"/>
              <a:t>Admin dashboard</a:t>
            </a:r>
          </a:p>
          <a:p>
            <a:r>
              <a:rPr lang="en-US" dirty="0"/>
              <a:t>Product</a:t>
            </a:r>
          </a:p>
          <a:p>
            <a:r>
              <a:rPr lang="en-US" dirty="0"/>
              <a:t>Cart </a:t>
            </a:r>
          </a:p>
          <a:p>
            <a:r>
              <a:rPr lang="en-US" dirty="0"/>
              <a:t>Manage customer</a:t>
            </a:r>
          </a:p>
          <a:p>
            <a:r>
              <a:rPr lang="en-US" dirty="0"/>
              <a:t>Manage purchase</a:t>
            </a:r>
          </a:p>
          <a:p>
            <a:r>
              <a:rPr lang="en-US" dirty="0"/>
              <a:t>Payment gateway</a:t>
            </a:r>
          </a:p>
          <a:p>
            <a:r>
              <a:rPr lang="en-US" dirty="0"/>
              <a:t>Order summary</a:t>
            </a:r>
          </a:p>
          <a:p>
            <a:endParaRPr lang="en-US" dirty="0"/>
          </a:p>
        </p:txBody>
      </p:sp>
    </p:spTree>
    <p:extLst>
      <p:ext uri="{EFE8DBB9-CF7B-47E3-A44E-39E1ED082EF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9AE21905-5BDA-4207-A7BF-1A383BE014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D40F87-A795-464B-A772-9487F5D7B9D5}"/>
              </a:ext>
            </a:extLst>
          </p:cNvPr>
          <p:cNvSpPr>
            <a:spLocks noGrp="1"/>
          </p:cNvSpPr>
          <p:nvPr>
            <p:ph type="title"/>
          </p:nvPr>
        </p:nvSpPr>
        <p:spPr>
          <a:xfrm>
            <a:off x="228600" y="133350"/>
            <a:ext cx="6940089" cy="571500"/>
          </a:xfrm>
        </p:spPr>
        <p:txBody>
          <a:bodyPr rtlCol="0"/>
          <a:lstStyle/>
          <a:p>
            <a:r>
              <a:rPr lang="en-US" dirty="0"/>
              <a:t>Flowchart</a:t>
            </a:r>
          </a:p>
        </p:txBody>
      </p:sp>
      <p:pic>
        <p:nvPicPr>
          <p:cNvPr id="1026" name="Picture 2">
            <a:extLst>
              <a:ext uri="{FF2B5EF4-FFF2-40B4-BE49-F238E27FC236}">
                <a16:creationId xmlns:a16="http://schemas.microsoft.com/office/drawing/2014/main" id="{CDFD147A-5053-EA17-7F0F-F6289A1122F2}"/>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693570"/>
            <a:ext cx="5181599" cy="44496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D3F1521-0913-278F-17AF-2D22B3DFD503}"/>
              </a:ext>
            </a:extLst>
          </p:cNvPr>
          <p:cNvSpPr/>
          <p:nvPr/>
        </p:nvSpPr>
        <p:spPr>
          <a:xfrm>
            <a:off x="3657600" y="2952750"/>
            <a:ext cx="1447800" cy="152400"/>
          </a:xfrm>
          <a:prstGeom prst="rect">
            <a:avLst/>
          </a:prstGeom>
          <a:solidFill>
            <a:schemeClr val="bg1"/>
          </a:solidFill>
        </p:spPr>
        <p:style>
          <a:lnRef idx="0">
            <a:scrgbClr r="0" g="0" b="0"/>
          </a:lnRef>
          <a:fillRef idx="1">
            <a:schemeClr val="accent1"/>
          </a:fillRef>
          <a:effectRef idx="0">
            <a:schemeClr val="accent1"/>
          </a:effectRef>
          <a:fontRef idx="none"/>
        </p:style>
        <p:txBody>
          <a:bodyPr vert="horz" rtlCol="0" anchor="ctr"/>
          <a:lstStyle/>
          <a:p>
            <a:pPr algn="ctr"/>
            <a:endParaRPr lang="en-IN"/>
          </a:p>
        </p:txBody>
      </p:sp>
    </p:spTree>
    <p:extLst>
      <p:ext uri="{8FCDC9F3-ED77-4C72-A02F-9A838FFA424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a:extLst>
              <a:ext uri="{DE83C10E-ADD6-4BC9-95F6-40037CEBC6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C9C5AE5-A0FB-4BB6-AF2D-A06C1CE12DE9}"/>
              </a:ext>
            </a:extLst>
          </p:cNvPr>
          <p:cNvSpPr>
            <a:spLocks noGrp="1"/>
          </p:cNvSpPr>
          <p:nvPr>
            <p:ph type="title"/>
          </p:nvPr>
        </p:nvSpPr>
        <p:spPr/>
        <p:txBody>
          <a:bodyPr rtlCol="0"/>
          <a:lstStyle/>
          <a:p>
            <a:r>
              <a:rPr lang="en-US" dirty="0"/>
              <a:t>Integration </a:t>
            </a:r>
          </a:p>
        </p:txBody>
      </p:sp>
      <p:sp>
        <p:nvSpPr>
          <p:cNvPr id="3" name="Content Placeholder 2">
            <a:extLst>
              <a:ext uri="{D273D672-89CF-460C-8103-0252E390D8F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E9BF7A0-9940-4505-91E0-5AE8416970E7}"/>
              </a:ext>
            </a:extLst>
          </p:cNvPr>
          <p:cNvSpPr>
            <a:spLocks noGrp="1"/>
          </p:cNvSpPr>
          <p:nvPr>
            <p:ph idx="1"/>
          </p:nvPr>
        </p:nvSpPr>
        <p:spPr>
          <a:xfrm>
            <a:off x="790575" y="1200150"/>
            <a:ext cx="6940089" cy="3103307"/>
          </a:xfrm>
        </p:spPr>
        <p:txBody>
          <a:bodyPr vert="horz" rtlCol="0">
            <a:noAutofit/>
          </a:bodyPr>
          <a:lstStyle/>
          <a:p>
            <a:r>
              <a:rPr lang="en-US" sz="1600" dirty="0"/>
              <a:t>Backend is connected to frontend through the service.ts files.</a:t>
            </a:r>
          </a:p>
          <a:p>
            <a:r>
              <a:rPr lang="en-US" sz="1600" dirty="0"/>
              <a:t>In service.ts files, </a:t>
            </a:r>
            <a:r>
              <a:rPr lang="en-US" sz="1600" dirty="0" err="1"/>
              <a:t>httpclient</a:t>
            </a:r>
            <a:r>
              <a:rPr lang="en-US" sz="1600" dirty="0"/>
              <a:t> url of backend is added here for integration.</a:t>
            </a:r>
          </a:p>
          <a:p>
            <a:pPr marL="0" indent="0">
              <a:buNone/>
            </a:pPr>
            <a:r>
              <a:rPr lang="en-IN" sz="1600" b="0" dirty="0"/>
              <a:t>class AdminService {</a:t>
            </a:r>
          </a:p>
          <a:p>
            <a:pPr marL="0" indent="0">
              <a:buNone/>
            </a:pPr>
            <a:r>
              <a:rPr lang="en-IN" sz="1600" b="0" dirty="0"/>
              <a:t>  private baseURL="http://localhost:8080/admin"</a:t>
            </a:r>
          </a:p>
          <a:p>
            <a:pPr marL="0" indent="0">
              <a:buNone/>
            </a:pPr>
            <a:r>
              <a:rPr lang="en-IN" sz="1600" b="0" dirty="0"/>
              <a:t>  constructor(private httpClient:HttpClient) { }</a:t>
            </a:r>
          </a:p>
          <a:p>
            <a:r>
              <a:rPr lang="en-US" sz="1600" dirty="0"/>
              <a:t>Similarly frontend is connected to backend through cross origin annotation. </a:t>
            </a:r>
          </a:p>
          <a:p>
            <a:pPr marL="0" indent="0">
              <a:buNone/>
            </a:pPr>
            <a:r>
              <a:rPr lang="en-IN" sz="1600" dirty="0"/>
              <a:t>@CrossOrigin(origins = "http://localhost:4200")</a:t>
            </a:r>
          </a:p>
        </p:txBody>
      </p:sp>
    </p:spTree>
    <p:extLst>
      <p:ext uri="{9076E058-9697-4860-8E82-7CBBCF26CCD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7E14-AA4C-70E6-CBF9-DEFE79BE4CD6}"/>
              </a:ext>
            </a:extLst>
          </p:cNvPr>
          <p:cNvSpPr>
            <a:spLocks noGrp="1"/>
          </p:cNvSpPr>
          <p:nvPr>
            <p:ph type="title"/>
          </p:nvPr>
        </p:nvSpPr>
        <p:spPr/>
        <p:txBody>
          <a:bodyPr/>
          <a:lstStyle/>
          <a:p>
            <a:r>
              <a:rPr lang="en-IN" dirty="0"/>
              <a:t>226 java </a:t>
            </a:r>
            <a:r>
              <a:rPr lang="en-IN" dirty="0" err="1"/>
              <a:t>Rk</a:t>
            </a:r>
            <a:r>
              <a:rPr lang="en-IN" dirty="0"/>
              <a:t> batch-17 group-6 </a:t>
            </a:r>
          </a:p>
        </p:txBody>
      </p:sp>
      <p:graphicFrame>
        <p:nvGraphicFramePr>
          <p:cNvPr id="4" name="Table 4">
            <a:extLst>
              <a:ext uri="{FF2B5EF4-FFF2-40B4-BE49-F238E27FC236}">
                <a16:creationId xmlns:a16="http://schemas.microsoft.com/office/drawing/2014/main" id="{76EFA8ED-522D-8636-8020-504BA930144F}"/>
              </a:ext>
            </a:extLst>
          </p:cNvPr>
          <p:cNvGraphicFramePr>
            <a:graphicFrameLocks noGrp="1"/>
          </p:cNvGraphicFramePr>
          <p:nvPr>
            <p:ph idx="1"/>
            <p:extLst>
              <p:ext uri="{D42A27DB-BD31-4B8C-83A1-F6EECF244321}">
                <p14:modId xmlns:p14="http://schemas.microsoft.com/office/powerpoint/2010/main" val="3712745482"/>
              </p:ext>
            </p:extLst>
          </p:nvPr>
        </p:nvGraphicFramePr>
        <p:xfrm>
          <a:off x="304800" y="1245552"/>
          <a:ext cx="8305800" cy="2718946"/>
        </p:xfrm>
        <a:graphic>
          <a:graphicData uri="http://schemas.openxmlformats.org/drawingml/2006/table">
            <a:tbl>
              <a:tblPr firstRow="1" bandRow="1">
                <a:tableStyleId>{C083E6E3-FA7D-4D7B-A595-EF9225AFEA82}</a:tableStyleId>
              </a:tblPr>
              <a:tblGrid>
                <a:gridCol w="4152900">
                  <a:extLst>
                    <a:ext uri="{9D8B030D-6E8A-4147-A177-3AD203B41FA5}">
                      <a16:colId xmlns:a16="http://schemas.microsoft.com/office/drawing/2014/main" val="3216521760"/>
                    </a:ext>
                  </a:extLst>
                </a:gridCol>
                <a:gridCol w="4152900">
                  <a:extLst>
                    <a:ext uri="{9D8B030D-6E8A-4147-A177-3AD203B41FA5}">
                      <a16:colId xmlns:a16="http://schemas.microsoft.com/office/drawing/2014/main" val="3249250677"/>
                    </a:ext>
                  </a:extLst>
                </a:gridCol>
              </a:tblGrid>
              <a:tr h="486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a:solidFill>
                            <a:schemeClr val="tx1"/>
                          </a:solidFill>
                          <a:effectLst/>
                          <a:latin typeface="+mn-lt"/>
                          <a:ea typeface="+mn-ea"/>
                          <a:cs typeface="+mn-cs"/>
                        </a:rPr>
                        <a:t>1. </a:t>
                      </a:r>
                      <a:r>
                        <a:rPr lang="en-IN" sz="1800" b="0" dirty="0" err="1">
                          <a:solidFill>
                            <a:schemeClr val="tx1"/>
                          </a:solidFill>
                          <a:effectLst/>
                          <a:latin typeface="+mn-lt"/>
                          <a:ea typeface="+mn-ea"/>
                          <a:cs typeface="+mn-cs"/>
                        </a:rPr>
                        <a:t>Oruganti</a:t>
                      </a:r>
                      <a:r>
                        <a:rPr lang="en-IN" sz="1800" b="0" dirty="0">
                          <a:solidFill>
                            <a:schemeClr val="tx1"/>
                          </a:solidFill>
                          <a:effectLst/>
                          <a:latin typeface="+mn-lt"/>
                          <a:ea typeface="+mn-ea"/>
                          <a:cs typeface="+mn-cs"/>
                        </a:rPr>
                        <a:t> Koundinya-2528067</a:t>
                      </a:r>
                    </a:p>
                  </a:txBody>
                  <a:tcPr/>
                </a:tc>
                <a:tc>
                  <a:txBody>
                    <a:bodyPr/>
                    <a:lstStyle/>
                    <a:p>
                      <a:r>
                        <a:rPr lang="en-IN" sz="1800" b="0" dirty="0">
                          <a:solidFill>
                            <a:schemeClr val="tx1"/>
                          </a:solidFill>
                          <a:effectLst/>
                          <a:latin typeface="+mn-lt"/>
                          <a:ea typeface="+mn-ea"/>
                          <a:cs typeface="+mn-cs"/>
                        </a:rPr>
                        <a:t>6. S Dhanush-2528851</a:t>
                      </a:r>
                      <a:endParaRPr lang="en-IN" b="0" dirty="0"/>
                    </a:p>
                  </a:txBody>
                  <a:tcPr/>
                </a:tc>
                <a:extLst>
                  <a:ext uri="{0D108BD9-81ED-4DB2-BD59-A6C34878D82A}">
                    <a16:rowId xmlns:a16="http://schemas.microsoft.com/office/drawing/2014/main" val="1836152439"/>
                  </a:ext>
                </a:extLst>
              </a:tr>
              <a:tr h="486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2. </a:t>
                      </a:r>
                      <a:r>
                        <a:rPr lang="en-IN" sz="1800" dirty="0" err="1">
                          <a:solidFill>
                            <a:schemeClr val="tx1"/>
                          </a:solidFill>
                          <a:effectLst/>
                          <a:latin typeface="+mn-lt"/>
                          <a:ea typeface="+mn-ea"/>
                          <a:cs typeface="+mn-cs"/>
                        </a:rPr>
                        <a:t>Pusarla</a:t>
                      </a:r>
                      <a:r>
                        <a:rPr lang="en-IN" sz="1800" dirty="0">
                          <a:solidFill>
                            <a:schemeClr val="tx1"/>
                          </a:solidFill>
                          <a:effectLst/>
                          <a:latin typeface="+mn-lt"/>
                          <a:ea typeface="+mn-ea"/>
                          <a:cs typeface="+mn-cs"/>
                        </a:rPr>
                        <a:t> Bharath- 2528249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7. Ravi Prasath V-2527418 </a:t>
                      </a:r>
                    </a:p>
                  </a:txBody>
                  <a:tcPr/>
                </a:tc>
                <a:extLst>
                  <a:ext uri="{0D108BD9-81ED-4DB2-BD59-A6C34878D82A}">
                    <a16:rowId xmlns:a16="http://schemas.microsoft.com/office/drawing/2014/main" val="3815634106"/>
                  </a:ext>
                </a:extLst>
              </a:tr>
              <a:tr h="4655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3. </a:t>
                      </a:r>
                      <a:r>
                        <a:rPr lang="en-IN" sz="1800" dirty="0" err="1">
                          <a:solidFill>
                            <a:schemeClr val="tx1"/>
                          </a:solidFill>
                          <a:effectLst/>
                          <a:latin typeface="+mn-lt"/>
                          <a:ea typeface="+mn-ea"/>
                          <a:cs typeface="+mn-cs"/>
                        </a:rPr>
                        <a:t>Saikam</a:t>
                      </a:r>
                      <a:r>
                        <a:rPr lang="en-IN" sz="1800" dirty="0">
                          <a:solidFill>
                            <a:schemeClr val="tx1"/>
                          </a:solidFill>
                          <a:effectLst/>
                          <a:latin typeface="+mn-lt"/>
                          <a:ea typeface="+mn-ea"/>
                          <a:cs typeface="+mn-cs"/>
                        </a:rPr>
                        <a:t> </a:t>
                      </a:r>
                      <a:r>
                        <a:rPr lang="en-IN" sz="1800" dirty="0" err="1">
                          <a:solidFill>
                            <a:schemeClr val="tx1"/>
                          </a:solidFill>
                          <a:effectLst/>
                          <a:latin typeface="+mn-lt"/>
                          <a:ea typeface="+mn-ea"/>
                          <a:cs typeface="+mn-cs"/>
                        </a:rPr>
                        <a:t>Saiswetha</a:t>
                      </a:r>
                      <a:r>
                        <a:rPr lang="en-IN" sz="1800" dirty="0">
                          <a:solidFill>
                            <a:schemeClr val="tx1"/>
                          </a:solidFill>
                          <a:effectLst/>
                          <a:latin typeface="+mn-lt"/>
                          <a:ea typeface="+mn-ea"/>
                          <a:cs typeface="+mn-cs"/>
                        </a:rPr>
                        <a:t> Reddy-2528907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8. </a:t>
                      </a:r>
                      <a:r>
                        <a:rPr lang="en-IN" sz="1800" dirty="0" err="1">
                          <a:solidFill>
                            <a:schemeClr val="tx1"/>
                          </a:solidFill>
                          <a:effectLst/>
                          <a:latin typeface="+mn-lt"/>
                          <a:ea typeface="+mn-ea"/>
                          <a:cs typeface="+mn-cs"/>
                        </a:rPr>
                        <a:t>Sanjeet</a:t>
                      </a:r>
                      <a:r>
                        <a:rPr lang="en-IN" sz="1800" dirty="0">
                          <a:solidFill>
                            <a:schemeClr val="tx1"/>
                          </a:solidFill>
                          <a:effectLst/>
                          <a:latin typeface="+mn-lt"/>
                          <a:ea typeface="+mn-ea"/>
                          <a:cs typeface="+mn-cs"/>
                        </a:rPr>
                        <a:t> Anand-2525872</a:t>
                      </a:r>
                    </a:p>
                  </a:txBody>
                  <a:tcPr/>
                </a:tc>
                <a:extLst>
                  <a:ext uri="{0D108BD9-81ED-4DB2-BD59-A6C34878D82A}">
                    <a16:rowId xmlns:a16="http://schemas.microsoft.com/office/drawing/2014/main" val="4263068300"/>
                  </a:ext>
                </a:extLst>
              </a:tr>
              <a:tr h="600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4. </a:t>
                      </a:r>
                      <a:r>
                        <a:rPr lang="en-IN" sz="1800" dirty="0" err="1">
                          <a:solidFill>
                            <a:schemeClr val="tx1"/>
                          </a:solidFill>
                          <a:effectLst/>
                          <a:latin typeface="+mn-lt"/>
                          <a:ea typeface="+mn-ea"/>
                          <a:cs typeface="+mn-cs"/>
                        </a:rPr>
                        <a:t>Saptarshi</a:t>
                      </a:r>
                      <a:r>
                        <a:rPr lang="en-IN" sz="1800" dirty="0">
                          <a:solidFill>
                            <a:schemeClr val="tx1"/>
                          </a:solidFill>
                          <a:effectLst/>
                          <a:latin typeface="+mn-lt"/>
                          <a:ea typeface="+mn-ea"/>
                          <a:cs typeface="+mn-cs"/>
                        </a:rPr>
                        <a:t> Mondal-2525963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effectLst/>
                          <a:latin typeface="+mn-lt"/>
                          <a:ea typeface="+mn-ea"/>
                          <a:cs typeface="+mn-cs"/>
                        </a:rPr>
                        <a:t>9. </a:t>
                      </a:r>
                      <a:r>
                        <a:rPr lang="en-IN" sz="1800" dirty="0" err="1">
                          <a:solidFill>
                            <a:schemeClr val="tx1"/>
                          </a:solidFill>
                          <a:effectLst/>
                          <a:latin typeface="+mn-lt"/>
                          <a:ea typeface="+mn-ea"/>
                          <a:cs typeface="+mn-cs"/>
                        </a:rPr>
                        <a:t>Rishav</a:t>
                      </a:r>
                      <a:r>
                        <a:rPr lang="en-IN" sz="1800" dirty="0">
                          <a:solidFill>
                            <a:schemeClr val="tx1"/>
                          </a:solidFill>
                          <a:effectLst/>
                          <a:latin typeface="+mn-lt"/>
                          <a:ea typeface="+mn-ea"/>
                          <a:cs typeface="+mn-cs"/>
                        </a:rPr>
                        <a:t> Kumar-2528967 </a:t>
                      </a:r>
                    </a:p>
                  </a:txBody>
                  <a:tcPr/>
                </a:tc>
                <a:extLst>
                  <a:ext uri="{0D108BD9-81ED-4DB2-BD59-A6C34878D82A}">
                    <a16:rowId xmlns:a16="http://schemas.microsoft.com/office/drawing/2014/main" val="2571746807"/>
                  </a:ext>
                </a:extLst>
              </a:tr>
              <a:tr h="600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dirty="0">
                          <a:solidFill>
                            <a:schemeClr val="tx1"/>
                          </a:solidFill>
                          <a:effectLst/>
                          <a:latin typeface="+mn-lt"/>
                          <a:ea typeface="+mn-ea"/>
                          <a:cs typeface="+mn-cs"/>
                        </a:rPr>
                        <a:t>5. </a:t>
                      </a:r>
                      <a:r>
                        <a:rPr lang="en-IN" sz="1800" b="0" i="0" dirty="0" err="1">
                          <a:solidFill>
                            <a:schemeClr val="tx1"/>
                          </a:solidFill>
                          <a:effectLst/>
                          <a:latin typeface="+mn-lt"/>
                          <a:ea typeface="+mn-ea"/>
                          <a:cs typeface="+mn-cs"/>
                        </a:rPr>
                        <a:t>Pranesh</a:t>
                      </a:r>
                      <a:r>
                        <a:rPr lang="en-IN" sz="1800" b="0" i="0" dirty="0">
                          <a:solidFill>
                            <a:schemeClr val="tx1"/>
                          </a:solidFill>
                          <a:effectLst/>
                          <a:latin typeface="+mn-lt"/>
                          <a:ea typeface="+mn-ea"/>
                          <a:cs typeface="+mn-cs"/>
                        </a:rPr>
                        <a:t> Sivalingam-2527517</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solidFill>
                          <a:schemeClr val="tx1"/>
                        </a:solidFill>
                        <a:effectLst/>
                        <a:latin typeface="+mn-lt"/>
                        <a:ea typeface="+mn-ea"/>
                        <a:cs typeface="+mn-cs"/>
                      </a:endParaRPr>
                    </a:p>
                  </a:txBody>
                  <a:tcPr/>
                </a:tc>
                <a:tc>
                  <a:txBody>
                    <a:bodyPr/>
                    <a:lstStyle/>
                    <a:p>
                      <a:r>
                        <a:rPr lang="en-IN" sz="1800" dirty="0">
                          <a:solidFill>
                            <a:schemeClr val="tx1"/>
                          </a:solidFill>
                          <a:effectLst/>
                          <a:latin typeface="+mn-lt"/>
                          <a:ea typeface="+mn-ea"/>
                          <a:cs typeface="+mn-cs"/>
                        </a:rPr>
                        <a:t>10. </a:t>
                      </a:r>
                      <a:r>
                        <a:rPr lang="en-IN" sz="1800" dirty="0" err="1">
                          <a:solidFill>
                            <a:schemeClr val="tx1"/>
                          </a:solidFill>
                          <a:effectLst/>
                          <a:latin typeface="+mn-lt"/>
                          <a:ea typeface="+mn-ea"/>
                          <a:cs typeface="+mn-cs"/>
                        </a:rPr>
                        <a:t>Ritiv</a:t>
                      </a:r>
                      <a:r>
                        <a:rPr lang="en-IN" sz="1800" dirty="0">
                          <a:solidFill>
                            <a:schemeClr val="tx1"/>
                          </a:solidFill>
                          <a:effectLst/>
                          <a:latin typeface="+mn-lt"/>
                          <a:ea typeface="+mn-ea"/>
                          <a:cs typeface="+mn-cs"/>
                        </a:rPr>
                        <a:t> Tiwari-2527472 </a:t>
                      </a:r>
                      <a:endParaRPr lang="en-IN" dirty="0"/>
                    </a:p>
                  </a:txBody>
                  <a:tcPr/>
                </a:tc>
                <a:extLst>
                  <a:ext uri="{0D108BD9-81ED-4DB2-BD59-A6C34878D82A}">
                    <a16:rowId xmlns:a16="http://schemas.microsoft.com/office/drawing/2014/main" val="1050889350"/>
                  </a:ext>
                </a:extLst>
              </a:tr>
            </a:tbl>
          </a:graphicData>
        </a:graphic>
      </p:graphicFrame>
    </p:spTree>
    <p:extLst>
      <p:ext uri="{BB962C8B-B14F-4D97-AF65-F5344CB8AC3E}">
        <p14:creationId xmlns:p14="http://schemas.microsoft.com/office/powerpoint/2010/main" val="2740951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3" name="Content Placeholder 2">
            <a:extLst>
              <a:ext uri="{08F28BC7-C6DB-4B32-A0AB-4BDD4C513E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10F135-AA92-491A-88EA-0770FF233FEA}"/>
              </a:ext>
            </a:extLst>
          </p:cNvPr>
          <p:cNvSpPr>
            <a:spLocks noGrp="1"/>
          </p:cNvSpPr>
          <p:nvPr>
            <p:ph idx="1"/>
          </p:nvPr>
        </p:nvSpPr>
        <p:spPr/>
        <p:txBody>
          <a:bodyPr rtlCol="0"/>
          <a:lstStyle/>
          <a:p>
            <a:r>
              <a:rPr lang="en-US" dirty="0"/>
              <a:t>MySQL database is connected to the backend application.properties file.</a:t>
            </a:r>
          </a:p>
          <a:p>
            <a:pPr marL="0" indent="0" algn="l">
              <a:buNone/>
            </a:pPr>
            <a:endParaRPr lang="en-IN" sz="1600" b="1" dirty="0"/>
          </a:p>
          <a:p>
            <a:pPr marL="0" indent="0" algn="l">
              <a:buNone/>
            </a:pPr>
            <a:r>
              <a:rPr lang="en-IN" sz="1600" b="1" dirty="0"/>
              <a:t>spring.datasource.url=jdbc:mysql://localhost:3306/foodbox</a:t>
            </a:r>
          </a:p>
          <a:p>
            <a:pPr marL="0" indent="0" algn="l">
              <a:buNone/>
            </a:pPr>
            <a:r>
              <a:rPr lang="en-US" sz="1600" b="1" u="sng" dirty="0"/>
              <a:t>spring</a:t>
            </a:r>
            <a:r>
              <a:rPr lang="en-IN" sz="1600" b="1" u="sng" dirty="0" err="1"/>
              <a:t>.datasource.</a:t>
            </a:r>
            <a:r>
              <a:rPr lang="en-US" sz="1600" b="1" u="sng" dirty="0"/>
              <a:t>username</a:t>
            </a:r>
            <a:r>
              <a:rPr lang="en-IN" sz="1600" b="1" u="sng" dirty="0" err="1"/>
              <a:t>=</a:t>
            </a:r>
            <a:r>
              <a:rPr lang="en-US" sz="1600" b="1" u="sng" dirty="0"/>
              <a:t>root</a:t>
            </a:r>
          </a:p>
          <a:p>
            <a:pPr marL="0" indent="0" algn="l">
              <a:buNone/>
            </a:pPr>
            <a:r>
              <a:rPr lang="en-US" sz="1600" b="1" dirty="0"/>
              <a:t>spring</a:t>
            </a:r>
            <a:r>
              <a:rPr lang="en-IN" sz="1600" b="1" dirty="0" err="1"/>
              <a:t>.datasource.</a:t>
            </a:r>
            <a:r>
              <a:rPr lang="en-US" sz="1600" b="1" dirty="0"/>
              <a:t>password</a:t>
            </a:r>
            <a:r>
              <a:rPr lang="en-IN" sz="1600" b="1" dirty="0" err="1"/>
              <a:t>=</a:t>
            </a:r>
            <a:r>
              <a:rPr lang="en-US" sz="1600" b="1" dirty="0"/>
              <a:t>password</a:t>
            </a:r>
          </a:p>
        </p:txBody>
      </p:sp>
    </p:spTree>
    <p:extLst>
      <p:ext uri="{51D14A69-00DD-4122-8E51-85C67403673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2F8A639D-FC95-4D96-BB93-744CC9E5A2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DA9500-68D6-442F-97C1-985412C43B8A}"/>
              </a:ext>
            </a:extLst>
          </p:cNvPr>
          <p:cNvSpPr>
            <a:spLocks noGrp="1"/>
          </p:cNvSpPr>
          <p:nvPr>
            <p:ph type="title"/>
          </p:nvPr>
        </p:nvSpPr>
        <p:spPr>
          <a:xfrm>
            <a:off x="457200" y="209550"/>
            <a:ext cx="6940089" cy="571500"/>
          </a:xfrm>
        </p:spPr>
        <p:txBody>
          <a:bodyPr vert="horz" rtlCol="0">
            <a:normAutofit fontScale="90000"/>
          </a:bodyPr>
          <a:lstStyle/>
          <a:p>
            <a:r>
              <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Testing In </a:t>
            </a:r>
            <a:r>
              <a:rPr lang="en-US" sz="4800" b="1" cap="all" dirty="0">
                <a:solidFill>
                  <a:schemeClr val="accent1"/>
                </a:solidFill>
                <a:effectLst>
                  <a:reflection stA="55000" endPos="48000" dist="500" dir="5400000" sy="-100000" algn="bl" rotWithShape="0"/>
                </a:effectLst>
                <a:latin typeface="+mj-lt"/>
              </a:rPr>
              <a:t>Spring</a:t>
            </a:r>
            <a:r>
              <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 </a:t>
            </a:r>
            <a:r>
              <a:rPr lang="en-US" sz="4800" b="1" cap="all" dirty="0" err="1">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BooT</a:t>
            </a:r>
            <a:br>
              <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br>
            <a:endPar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endParaRPr>
          </a:p>
        </p:txBody>
      </p:sp>
      <p:sp>
        <p:nvSpPr>
          <p:cNvPr id="3" name="Content Placeholder 2">
            <a:extLst>
              <a:ext uri="{71261FF0-436C-4F51-BD97-D6BC2017CE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EA65EB-A0A6-4967-89C6-C67BB73C4979}"/>
              </a:ext>
            </a:extLst>
          </p:cNvPr>
          <p:cNvSpPr>
            <a:spLocks noGrp="1"/>
          </p:cNvSpPr>
          <p:nvPr>
            <p:ph idx="1"/>
          </p:nvPr>
        </p:nvSpPr>
        <p:spPr>
          <a:xfrm>
            <a:off x="457200" y="1428750"/>
            <a:ext cx="6940089" cy="3103307"/>
          </a:xfrm>
        </p:spPr>
        <p:txBody>
          <a:bodyPr rtlCol="0">
            <a:normAutofit/>
          </a:bodyPr>
          <a:lstStyle/>
          <a:p>
            <a:pPr>
              <a:buFont typeface="Wingdings"/>
              <a:buChar char=""/>
            </a:pPr>
            <a:r>
              <a:rPr lang="en-US" dirty="0"/>
              <a:t>Testing is a procedure that makes sure the software meets the standard set by the requirements specification and operates smoothly with the fewest number of bugs as feasible.</a:t>
            </a:r>
          </a:p>
          <a:p>
            <a:pPr>
              <a:buFont typeface="Wingdings"/>
              <a:buChar char=""/>
            </a:pPr>
            <a:r>
              <a:rPr lang="en-US" dirty="0"/>
              <a:t>A variety of tools and annotations are offered by Spring Boot to make testing your application easier. Two modules are used to provide tests: spring-boot-test contains the essential components, and spring-boot-test-autoconfigure supports test auto-configuration.</a:t>
            </a:r>
          </a:p>
          <a:p>
            <a:pPr>
              <a:buFont typeface="Wingdings"/>
              <a:buChar char=""/>
            </a:pPr>
            <a:endParaRPr lang="en-US" dirty="0"/>
          </a:p>
        </p:txBody>
      </p:sp>
    </p:spTree>
    <p:extLst>
      <p:ext uri="{71760F9C-2686-4AE7-A13C-CD1AE75ECFC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le 1">
            <a:extLst>
              <a:ext uri="{85CFB22E-C93D-4A3A-8423-5D0763A662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CF5A33-CDCB-419B-9E94-4EC87E7AA8AA}"/>
              </a:ext>
            </a:extLst>
          </p:cNvPr>
          <p:cNvSpPr>
            <a:spLocks noGrp="1"/>
          </p:cNvSpPr>
          <p:nvPr>
            <p:ph type="title"/>
          </p:nvPr>
        </p:nvSpPr>
        <p:spPr>
          <a:xfrm>
            <a:off x="685800" y="213500"/>
            <a:ext cx="6940089" cy="571500"/>
          </a:xfrm>
        </p:spPr>
        <p:txBody>
          <a:bodyPr vert="horz" rtlCol="0">
            <a:normAutofit fontScale="90000"/>
          </a:bodyPr>
          <a:lstStyle/>
          <a:p>
            <a:r>
              <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t>Types of Testing</a:t>
            </a:r>
            <a:br>
              <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rPr>
            </a:br>
            <a:endParaRPr lang="en-US" sz="4800" b="1" cap="all"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j-lt"/>
            </a:endParaRPr>
          </a:p>
        </p:txBody>
      </p:sp>
      <p:sp>
        <p:nvSpPr>
          <p:cNvPr id="3" name="Content Placeholder 2">
            <a:extLst>
              <a:ext uri="{92F29F73-99E0-4034-BD01-6F6CC7E712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F08DBC-C112-41E8-9F3B-4772FDE0A3AD}"/>
              </a:ext>
            </a:extLst>
          </p:cNvPr>
          <p:cNvSpPr>
            <a:spLocks noGrp="1"/>
          </p:cNvSpPr>
          <p:nvPr>
            <p:ph idx="1"/>
          </p:nvPr>
        </p:nvSpPr>
        <p:spPr>
          <a:xfrm>
            <a:off x="609600" y="1200150"/>
            <a:ext cx="6940089" cy="3103307"/>
          </a:xfrm>
        </p:spPr>
        <p:txBody>
          <a:bodyPr rtlCol="0">
            <a:normAutofit/>
          </a:bodyPr>
          <a:lstStyle/>
          <a:p>
            <a:pPr>
              <a:buFont typeface="Wingdings"/>
              <a:buChar char=""/>
            </a:pPr>
            <a:r>
              <a:rPr lang="en-US" sz="1600" dirty="0"/>
              <a:t>As per testing in our spring boot project is concerned there are 2 types of testing.</a:t>
            </a:r>
          </a:p>
          <a:p>
            <a:pPr>
              <a:buFont typeface="Wingdings" panose="05000000000000000000" pitchFamily="2" charset="2"/>
              <a:buChar char="v"/>
            </a:pPr>
            <a:r>
              <a:rPr lang="en-US" sz="1600" dirty="0"/>
              <a:t> J-Unit Testing</a:t>
            </a:r>
          </a:p>
          <a:p>
            <a:pPr>
              <a:buFont typeface="Wingdings" panose="05000000000000000000" pitchFamily="2" charset="2"/>
              <a:buChar char="v"/>
            </a:pPr>
            <a:r>
              <a:rPr lang="en-US" sz="1600" dirty="0"/>
              <a:t>Rest-</a:t>
            </a:r>
            <a:r>
              <a:rPr lang="en-US" sz="1600" dirty="0" err="1"/>
              <a:t>Api</a:t>
            </a:r>
            <a:r>
              <a:rPr lang="en-US" sz="1600" dirty="0"/>
              <a:t> Testing</a:t>
            </a:r>
          </a:p>
          <a:p>
            <a:pPr>
              <a:buFont typeface="Wingdings"/>
              <a:buChar char=""/>
            </a:pPr>
            <a:r>
              <a:rPr lang="en-US" sz="1600" dirty="0"/>
              <a:t>You can use the </a:t>
            </a:r>
            <a:r>
              <a:rPr lang="en-US" sz="1600" dirty="0" err="1"/>
              <a:t>JUnit</a:t>
            </a:r>
            <a:r>
              <a:rPr lang="en-US" sz="1600" dirty="0"/>
              <a:t> framework to call a method and verify (or assert) that the output is what you expected.</a:t>
            </a:r>
          </a:p>
          <a:p>
            <a:pPr>
              <a:buFont typeface="Wingdings"/>
              <a:buChar char=""/>
            </a:pPr>
            <a:r>
              <a:rPr lang="en-US" sz="1600" dirty="0"/>
              <a:t>For Unit Testing we need an annotation called @test which comes from </a:t>
            </a:r>
            <a:r>
              <a:rPr lang="en-US" sz="1600" dirty="0" err="1"/>
              <a:t>JUnit</a:t>
            </a:r>
            <a:r>
              <a:rPr lang="en-US" sz="1600" dirty="0"/>
              <a:t> Dependency.</a:t>
            </a:r>
          </a:p>
          <a:p>
            <a:pPr marL="937259" lvl="1" indent="-571500">
              <a:buNone/>
            </a:pPr>
            <a:r>
              <a:rPr lang="en-US" dirty="0"/>
              <a:t> </a:t>
            </a:r>
          </a:p>
        </p:txBody>
      </p:sp>
    </p:spTree>
    <p:extLst>
      <p:ext uri="{6FDE5221-94A5-40CA-83BA-9C8681A0BDB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Content Placeholder 2">
            <a:extLst>
              <a:ext uri="{C81449D4-A0AD-4528-B75D-D49728A236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68CC80-894A-47FE-8E3A-8F71CAA906A5}"/>
              </a:ext>
            </a:extLst>
          </p:cNvPr>
          <p:cNvSpPr>
            <a:spLocks noGrp="1"/>
          </p:cNvSpPr>
          <p:nvPr>
            <p:ph idx="1"/>
          </p:nvPr>
        </p:nvSpPr>
        <p:spPr>
          <a:xfrm>
            <a:off x="304800" y="1020096"/>
            <a:ext cx="6940089" cy="3103307"/>
          </a:xfrm>
        </p:spPr>
        <p:txBody>
          <a:bodyPr vert="horz" rtlCol="0">
            <a:noAutofit/>
          </a:bodyPr>
          <a:lstStyle/>
          <a:p>
            <a:pPr algn="just">
              <a:buFont typeface="Wingdings"/>
              <a:buChar char=""/>
            </a:pPr>
            <a:r>
              <a:rPr lang="en-US" sz="1600" dirty="0"/>
              <a:t>The </a:t>
            </a:r>
            <a:r>
              <a:rPr lang="en-US" sz="1600" dirty="0" err="1"/>
              <a:t>IoC</a:t>
            </a:r>
            <a:r>
              <a:rPr lang="en-US" sz="1600" dirty="0"/>
              <a:t> (Inversion of Control) container is one of the primary characteristics of the Spring framework. The management of an application's objects is the responsibility of the Spring </a:t>
            </a:r>
            <a:r>
              <a:rPr lang="en-US" sz="1600" dirty="0" err="1"/>
              <a:t>IoC</a:t>
            </a:r>
            <a:r>
              <a:rPr lang="en-US" sz="1600" dirty="0"/>
              <a:t> container. Inversion of control is achieved using dependency injection. </a:t>
            </a:r>
          </a:p>
          <a:p>
            <a:pPr algn="just">
              <a:buFont typeface="Wingdings"/>
              <a:buChar char=""/>
            </a:pPr>
            <a:r>
              <a:rPr lang="en-US" sz="1600" dirty="0"/>
              <a:t>The Spring </a:t>
            </a:r>
            <a:r>
              <a:rPr lang="en-US" sz="1600" dirty="0" err="1"/>
              <a:t>IoC</a:t>
            </a:r>
            <a:r>
              <a:rPr lang="en-US" sz="1600" dirty="0"/>
              <a:t> container is represented by the interfaces Bean Factory and Application Context. </a:t>
            </a:r>
          </a:p>
          <a:p>
            <a:pPr algn="just">
              <a:buFont typeface="Wingdings"/>
              <a:buChar char=""/>
            </a:pPr>
            <a:r>
              <a:rPr lang="en-US" sz="1600" dirty="0"/>
              <a:t>The root interface for gaining access to the Spring container in this case is Bean Factory. It offers the most fundamental bean management features.</a:t>
            </a:r>
          </a:p>
          <a:p>
            <a:pPr algn="just">
              <a:buFont typeface="Wingdings"/>
              <a:buChar char=""/>
            </a:pPr>
            <a:r>
              <a:rPr lang="en-US" sz="1600" dirty="0"/>
              <a:t>The Application Context, on the other hand, is a sub-interface of the Bean Factory. </a:t>
            </a:r>
          </a:p>
        </p:txBody>
      </p:sp>
      <p:sp>
        <p:nvSpPr>
          <p:cNvPr id="3" name="Rectangle 3">
            <a:extLst>
              <a:ext uri="{94D97E8F-CAB1-44EC-862A-E839A1132E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B4F4FA-0D49-4F09-A52F-FA434125A5E8}"/>
              </a:ext>
            </a:extLst>
          </p:cNvPr>
          <p:cNvSpPr/>
          <p:nvPr/>
        </p:nvSpPr>
        <p:spPr>
          <a:xfrm>
            <a:off x="533400" y="163295"/>
            <a:ext cx="4384534" cy="646331"/>
          </a:xfrm>
          <a:prstGeom prst="rect">
            <a:avLst/>
          </a:prstGeom>
          <a:noFill/>
        </p:spPr>
        <p:txBody>
          <a:bodyPr vert="horz" wrap="none" lIns="91440" tIns="45720" rIns="91440" bIns="45720" rtlCol="0">
            <a:spAutoFit/>
          </a:bodyPr>
          <a:lst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lgn="ctr"/>
            <a:r>
              <a:rPr lang="en-US" sz="36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Terms in Testing</a:t>
            </a:r>
          </a:p>
        </p:txBody>
      </p:sp>
    </p:spTree>
    <p:extLst>
      <p:ext uri="{872224E3-5887-4975-B0ED-9C6D641F9EB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Content Placeholder 2">
            <a:extLst>
              <a:ext uri="{36BDF57B-1EAF-4F0D-9623-490DC196E7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5D9F756-0E28-46AC-9E11-C6CECCC55E36}"/>
              </a:ext>
            </a:extLst>
          </p:cNvPr>
          <p:cNvSpPr>
            <a:spLocks noGrp="1"/>
          </p:cNvSpPr>
          <p:nvPr>
            <p:ph/>
          </p:nvPr>
        </p:nvSpPr>
        <p:spPr>
          <a:xfrm>
            <a:off x="457094" y="1518579"/>
            <a:ext cx="5513347" cy="1021111"/>
          </a:xfrm>
          <a:prstGeom prst="rect">
            <a:avLst/>
          </a:prstGeom>
        </p:spPr>
        <p:txBody>
          <a:bodyPr rtlCol="0"/>
          <a:lstStyle/>
          <a:p>
            <a:pPr marL="285750" indent="-285750">
              <a:buFont typeface="Wingdings" panose="05000000000000000000" pitchFamily="2" charset="2"/>
              <a:buChar char="Ø"/>
            </a:pPr>
            <a:r>
              <a:rPr lang="en-US" sz="1800" b="0" cap="none" dirty="0">
                <a:solidFill>
                  <a:schemeClr val="tx1"/>
                </a:solidFill>
                <a:latin typeface="+mn-lt"/>
              </a:rPr>
              <a:t>Beans are java objects that are configured at run-time by spring </a:t>
            </a:r>
            <a:r>
              <a:rPr lang="en-US" sz="1800" b="0" cap="none" dirty="0" err="1">
                <a:solidFill>
                  <a:schemeClr val="tx1"/>
                </a:solidFill>
                <a:latin typeface="+mn-lt"/>
              </a:rPr>
              <a:t>ioc</a:t>
            </a:r>
            <a:r>
              <a:rPr lang="en-US" sz="1800" b="0" cap="none" dirty="0">
                <a:solidFill>
                  <a:schemeClr val="tx1"/>
                </a:solidFill>
                <a:latin typeface="+mn-lt"/>
              </a:rPr>
              <a:t> container.</a:t>
            </a:r>
          </a:p>
          <a:p>
            <a:pPr marL="285750" indent="-285750">
              <a:buFont typeface="Wingdings" panose="05000000000000000000" pitchFamily="2" charset="2"/>
              <a:buChar char="Ø"/>
            </a:pPr>
            <a:endParaRPr lang="en-US" sz="1800" b="0" cap="none" dirty="0">
              <a:solidFill>
                <a:schemeClr val="tx1"/>
              </a:solidFill>
              <a:latin typeface="+mn-lt"/>
            </a:endParaRPr>
          </a:p>
          <a:p>
            <a:pPr marL="285750" indent="-285750">
              <a:buFont typeface="Wingdings" panose="05000000000000000000" pitchFamily="2" charset="2"/>
              <a:buChar char="Ø"/>
            </a:pPr>
            <a:r>
              <a:rPr lang="en-US" sz="1800" b="0" cap="none" dirty="0">
                <a:solidFill>
                  <a:schemeClr val="tx1"/>
                </a:solidFill>
                <a:latin typeface="+mn-lt"/>
              </a:rPr>
              <a:t> Bean factory represents a basic </a:t>
            </a:r>
            <a:r>
              <a:rPr lang="en-US" sz="1800" b="0" cap="none" dirty="0" err="1">
                <a:solidFill>
                  <a:schemeClr val="tx1"/>
                </a:solidFill>
                <a:latin typeface="+mn-lt"/>
              </a:rPr>
              <a:t>ioc</a:t>
            </a:r>
            <a:r>
              <a:rPr lang="en-US" sz="1800" b="0" cap="none" dirty="0">
                <a:solidFill>
                  <a:schemeClr val="tx1"/>
                </a:solidFill>
                <a:latin typeface="+mn-lt"/>
              </a:rPr>
              <a:t> container which is a parent interface of application context. </a:t>
            </a:r>
          </a:p>
          <a:p>
            <a:pPr marL="285750" indent="-285750">
              <a:buFont typeface="Wingdings" panose="05000000000000000000" pitchFamily="2" charset="2"/>
              <a:buChar char="Ø"/>
            </a:pPr>
            <a:endParaRPr lang="en-US" sz="1800" b="0" cap="none" dirty="0">
              <a:solidFill>
                <a:schemeClr val="tx1"/>
              </a:solidFill>
              <a:latin typeface="+mn-lt"/>
            </a:endParaRPr>
          </a:p>
          <a:p>
            <a:pPr marL="285750" indent="-285750">
              <a:buFont typeface="Wingdings" panose="05000000000000000000" pitchFamily="2" charset="2"/>
              <a:buChar char="Ø"/>
            </a:pPr>
            <a:r>
              <a:rPr lang="en-US" sz="1800" b="0" cap="none" dirty="0">
                <a:solidFill>
                  <a:schemeClr val="tx1"/>
                </a:solidFill>
                <a:latin typeface="+mn-lt"/>
              </a:rPr>
              <a:t>Bean factory uses beans and their dependencies metadata to create and configure them at run-time.</a:t>
            </a:r>
          </a:p>
          <a:p>
            <a:endParaRPr lang="en-US" sz="1800" b="0" cap="none" dirty="0">
              <a:solidFill>
                <a:schemeClr val="tx1"/>
              </a:solidFill>
              <a:latin typeface="+mn-lt"/>
            </a:endParaRPr>
          </a:p>
        </p:txBody>
      </p:sp>
      <p:sp>
        <p:nvSpPr>
          <p:cNvPr id="3" name="Rectangle 3">
            <a:extLst>
              <a:ext uri="{01D49C69-4FCC-43A0-8F1E-48791670E7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E408D2E-7E29-40D9-931D-8A26648C1833}"/>
              </a:ext>
            </a:extLst>
          </p:cNvPr>
          <p:cNvSpPr/>
          <p:nvPr/>
        </p:nvSpPr>
        <p:spPr>
          <a:xfrm>
            <a:off x="1105005" y="209550"/>
            <a:ext cx="4865436" cy="523220"/>
          </a:xfrm>
          <a:prstGeom prst="rect">
            <a:avLst/>
          </a:prstGeom>
          <a:noFill/>
        </p:spPr>
        <p:txBody>
          <a:bodyPr vert="horz" wrap="none" lIns="91440" tIns="45720" rIns="91440" bIns="45720" rtlCol="0">
            <a:spAutoFit/>
          </a:bodyPr>
          <a:lst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lgn="ctr"/>
            <a:r>
              <a:rPr lang="en-US" sz="28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Bean And Bean Factory</a:t>
            </a:r>
          </a:p>
        </p:txBody>
      </p:sp>
    </p:spTree>
    <p:extLst>
      <p:ext uri="{815F1DDE-E135-4201-8B55-14793278C1F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3" name="Rectangle 3">
            <a:extLst>
              <a:ext uri="{5C1E4D11-7EF8-423A-BADF-4FD3B652961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0223D56-A6F9-48DB-B6C9-8AD6947959E0}"/>
              </a:ext>
            </a:extLst>
          </p:cNvPr>
          <p:cNvSpPr/>
          <p:nvPr/>
        </p:nvSpPr>
        <p:spPr>
          <a:xfrm>
            <a:off x="568608" y="209550"/>
            <a:ext cx="3988592" cy="646331"/>
          </a:xfrm>
          <a:prstGeom prst="rect">
            <a:avLst/>
          </a:prstGeom>
          <a:noFill/>
        </p:spPr>
        <p:txBody>
          <a:bodyPr vert="horz" wrap="none" lIns="91440" tIns="45720" rIns="91440" bIns="45720" rtlCol="0">
            <a:spAutoFit/>
          </a:bodyPr>
          <a:lst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lgn="ctr"/>
            <a:r>
              <a:rPr lang="en-US" sz="32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Rest-Api</a:t>
            </a:r>
            <a:r>
              <a:rPr lang="en-US" sz="3600" b="1" cap="all" spc="0" dirty="0">
                <a:solidFill>
                  <a:schemeClr val="accent1"/>
                </a:solidFill>
                <a:effectLst>
                  <a:outerShdw blurRad="19685" dist="12700" dir="5400000">
                    <a:schemeClr val="accent1">
                      <a:alpha val="60000"/>
                      <a:satMod val="130000"/>
                    </a:schemeClr>
                  </a:outerShdw>
                  <a:reflection stA="55000" endPos="48000" dist="500" dir="5400000" sy="-100000" algn="bl" rotWithShape="0"/>
                </a:effectLst>
                <a:latin typeface="+mn-lt"/>
              </a:rPr>
              <a:t> Testing</a:t>
            </a:r>
          </a:p>
        </p:txBody>
      </p:sp>
      <p:sp>
        <p:nvSpPr>
          <p:cNvPr id="5" name="TextBox 4">
            <a:extLst>
              <a:ext uri="{FF2B5EF4-FFF2-40B4-BE49-F238E27FC236}">
                <a16:creationId xmlns:a16="http://schemas.microsoft.com/office/drawing/2014/main" id="{42C56398-CFE9-EFA8-D601-54D380E0153B}"/>
              </a:ext>
            </a:extLst>
          </p:cNvPr>
          <p:cNvSpPr txBox="1"/>
          <p:nvPr/>
        </p:nvSpPr>
        <p:spPr>
          <a:xfrm>
            <a:off x="685800" y="1417588"/>
            <a:ext cx="5070088" cy="2585323"/>
          </a:xfrm>
          <a:prstGeom prst="rect">
            <a:avLst/>
          </a:prstGeom>
          <a:noFill/>
        </p:spPr>
        <p:txBody>
          <a:bodyPr wrap="square">
            <a:spAutoFit/>
          </a:bodyPr>
          <a:lstStyle/>
          <a:p>
            <a:pPr algn="just">
              <a:buFont typeface="Wingdings"/>
              <a:buChar char=""/>
            </a:pPr>
            <a:r>
              <a:rPr lang="en-US" dirty="0">
                <a:latin typeface="+mn-lt"/>
              </a:rPr>
              <a:t>Representational State Transfer (REST) is an architectural style that defines a set of constraints to be used for creating web services. REST API is a way of accessing web services in a simple and flexible way without having any processing.</a:t>
            </a:r>
          </a:p>
          <a:p>
            <a:pPr algn="just">
              <a:buFont typeface="Wingdings"/>
              <a:buChar char=""/>
            </a:pPr>
            <a:endParaRPr lang="en-US" dirty="0">
              <a:latin typeface="+mn-lt"/>
            </a:endParaRPr>
          </a:p>
          <a:p>
            <a:pPr algn="just">
              <a:buFont typeface="Wingdings"/>
              <a:buChar char=""/>
            </a:pPr>
            <a:r>
              <a:rPr lang="en-US" dirty="0">
                <a:latin typeface="+mn-lt"/>
              </a:rPr>
              <a:t>All communication done via REST API uses only HTTP request.</a:t>
            </a:r>
          </a:p>
        </p:txBody>
      </p:sp>
    </p:spTree>
    <p:extLst>
      <p:ext uri="{E471234D-CEE1-4319-A784-37240225778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307E-5BC1-53A3-E236-F2836FE6865A}"/>
              </a:ext>
            </a:extLst>
          </p:cNvPr>
          <p:cNvSpPr>
            <a:spLocks noGrp="1"/>
          </p:cNvSpPr>
          <p:nvPr>
            <p:ph type="title"/>
          </p:nvPr>
        </p:nvSpPr>
        <p:spPr>
          <a:xfrm>
            <a:off x="762000" y="285750"/>
            <a:ext cx="6940089" cy="571500"/>
          </a:xfrm>
        </p:spPr>
        <p:txBody>
          <a:bodyPr/>
          <a:lstStyle/>
          <a:p>
            <a:r>
              <a:rPr lang="en-IN" dirty="0" err="1"/>
              <a:t>Screeenshots</a:t>
            </a:r>
            <a:r>
              <a:rPr lang="en-IN" dirty="0"/>
              <a:t>- home page </a:t>
            </a:r>
          </a:p>
        </p:txBody>
      </p:sp>
      <p:pic>
        <p:nvPicPr>
          <p:cNvPr id="5" name="Content Placeholder 4">
            <a:extLst>
              <a:ext uri="{FF2B5EF4-FFF2-40B4-BE49-F238E27FC236}">
                <a16:creationId xmlns:a16="http://schemas.microsoft.com/office/drawing/2014/main" id="{CEB5EE5E-BE8A-60A4-0CAC-53AB9EB8EF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895350"/>
            <a:ext cx="7315200" cy="4038599"/>
          </a:xfrm>
        </p:spPr>
      </p:pic>
    </p:spTree>
    <p:extLst>
      <p:ext uri="{BB962C8B-B14F-4D97-AF65-F5344CB8AC3E}">
        <p14:creationId xmlns:p14="http://schemas.microsoft.com/office/powerpoint/2010/main" val="392110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2FED-B7CE-8254-D217-98E6A4806840}"/>
              </a:ext>
            </a:extLst>
          </p:cNvPr>
          <p:cNvSpPr>
            <a:spLocks noGrp="1"/>
          </p:cNvSpPr>
          <p:nvPr>
            <p:ph type="title"/>
          </p:nvPr>
        </p:nvSpPr>
        <p:spPr/>
        <p:txBody>
          <a:bodyPr/>
          <a:lstStyle/>
          <a:p>
            <a:r>
              <a:rPr lang="en-IN" dirty="0"/>
              <a:t>Sign up </a:t>
            </a:r>
          </a:p>
        </p:txBody>
      </p:sp>
      <p:pic>
        <p:nvPicPr>
          <p:cNvPr id="5" name="Content Placeholder 4">
            <a:extLst>
              <a:ext uri="{FF2B5EF4-FFF2-40B4-BE49-F238E27FC236}">
                <a16:creationId xmlns:a16="http://schemas.microsoft.com/office/drawing/2014/main" id="{F68ACC56-60AE-0D39-2ECD-E005E39500D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2578733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846F-FFD8-6984-1BF3-022AD59FED19}"/>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B763B77E-A521-94CF-D9A5-24EE7BB03B7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3738539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2037-4997-9BB4-8BA5-6016980EE5D8}"/>
              </a:ext>
            </a:extLst>
          </p:cNvPr>
          <p:cNvSpPr>
            <a:spLocks noGrp="1"/>
          </p:cNvSpPr>
          <p:nvPr>
            <p:ph type="title"/>
          </p:nvPr>
        </p:nvSpPr>
        <p:spPr/>
        <p:txBody>
          <a:bodyPr/>
          <a:lstStyle/>
          <a:p>
            <a:r>
              <a:rPr lang="en-IN" dirty="0"/>
              <a:t>Products page</a:t>
            </a:r>
          </a:p>
        </p:txBody>
      </p:sp>
      <p:pic>
        <p:nvPicPr>
          <p:cNvPr id="5" name="Content Placeholder 4">
            <a:extLst>
              <a:ext uri="{FF2B5EF4-FFF2-40B4-BE49-F238E27FC236}">
                <a16:creationId xmlns:a16="http://schemas.microsoft.com/office/drawing/2014/main" id="{37BA8762-F175-0F33-9720-6A02A88D6C7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1871709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8BFE-2CB2-F558-752C-0F8D3C2863A3}"/>
              </a:ext>
            </a:extLst>
          </p:cNvPr>
          <p:cNvSpPr>
            <a:spLocks noGrp="1"/>
          </p:cNvSpPr>
          <p:nvPr>
            <p:ph type="title"/>
          </p:nvPr>
        </p:nvSpPr>
        <p:spPr/>
        <p:txBody>
          <a:bodyPr/>
          <a:lstStyle/>
          <a:p>
            <a:r>
              <a:rPr lang="en-IN" dirty="0"/>
              <a:t>ABSTRACT</a:t>
            </a:r>
            <a:br>
              <a:rPr lang="en-IN" dirty="0"/>
            </a:br>
            <a:endParaRPr lang="en-IN" dirty="0"/>
          </a:p>
        </p:txBody>
      </p:sp>
      <p:sp>
        <p:nvSpPr>
          <p:cNvPr id="3" name="Content Placeholder 2">
            <a:extLst>
              <a:ext uri="{FF2B5EF4-FFF2-40B4-BE49-F238E27FC236}">
                <a16:creationId xmlns:a16="http://schemas.microsoft.com/office/drawing/2014/main" id="{A7377719-E54A-3117-C866-715006C60EAE}"/>
              </a:ext>
            </a:extLst>
          </p:cNvPr>
          <p:cNvSpPr>
            <a:spLocks noGrp="1"/>
          </p:cNvSpPr>
          <p:nvPr>
            <p:ph idx="1"/>
          </p:nvPr>
        </p:nvSpPr>
        <p:spPr/>
        <p:txBody>
          <a:bodyPr>
            <a:normAutofit lnSpcReduction="10000"/>
          </a:bodyPr>
          <a:lstStyle/>
          <a:p>
            <a:pPr algn="just"/>
            <a:r>
              <a:rPr lang="en-IN" sz="2000" dirty="0"/>
              <a:t>In this project, we have created a full stack web application called </a:t>
            </a:r>
            <a:r>
              <a:rPr lang="en-IN" sz="2000" dirty="0" err="1"/>
              <a:t>FoodBox</a:t>
            </a:r>
            <a:r>
              <a:rPr lang="en-IN" sz="2000" dirty="0"/>
              <a:t>, an Online Food Delivery System.</a:t>
            </a:r>
          </a:p>
          <a:p>
            <a:pPr algn="just"/>
            <a:r>
              <a:rPr lang="en-IN" sz="2000" dirty="0"/>
              <a:t>We have used </a:t>
            </a:r>
            <a:r>
              <a:rPr lang="en-IN" sz="2000" dirty="0" err="1"/>
              <a:t>springboot</a:t>
            </a:r>
            <a:r>
              <a:rPr lang="en-IN" sz="2000" dirty="0"/>
              <a:t> for backend, angular for frontend and </a:t>
            </a:r>
            <a:r>
              <a:rPr lang="en-IN" sz="2000" dirty="0" err="1"/>
              <a:t>mysql</a:t>
            </a:r>
            <a:r>
              <a:rPr lang="en-IN" sz="2000" dirty="0"/>
              <a:t> for database.</a:t>
            </a:r>
          </a:p>
          <a:p>
            <a:pPr algn="just"/>
            <a:r>
              <a:rPr lang="en-IN" sz="2000" dirty="0"/>
              <a:t>In this, user can signup/login and order foods through online payment.</a:t>
            </a:r>
          </a:p>
          <a:p>
            <a:pPr algn="just"/>
            <a:r>
              <a:rPr lang="en-IN" sz="2000" dirty="0"/>
              <a:t>Admin can login and do all the crud operation on products, customer and purchases. </a:t>
            </a:r>
          </a:p>
          <a:p>
            <a:pPr algn="just"/>
            <a:endParaRPr lang="en-IN" sz="2000" dirty="0"/>
          </a:p>
        </p:txBody>
      </p:sp>
    </p:spTree>
    <p:extLst>
      <p:ext uri="{BB962C8B-B14F-4D97-AF65-F5344CB8AC3E}">
        <p14:creationId xmlns:p14="http://schemas.microsoft.com/office/powerpoint/2010/main" val="426492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D0DB-8861-16CF-A55A-77E279CA235C}"/>
              </a:ext>
            </a:extLst>
          </p:cNvPr>
          <p:cNvSpPr>
            <a:spLocks noGrp="1"/>
          </p:cNvSpPr>
          <p:nvPr>
            <p:ph type="title"/>
          </p:nvPr>
        </p:nvSpPr>
        <p:spPr/>
        <p:txBody>
          <a:bodyPr/>
          <a:lstStyle/>
          <a:p>
            <a:r>
              <a:rPr lang="en-IN" dirty="0"/>
              <a:t>Cart page</a:t>
            </a:r>
          </a:p>
        </p:txBody>
      </p:sp>
      <p:pic>
        <p:nvPicPr>
          <p:cNvPr id="5" name="Content Placeholder 4">
            <a:extLst>
              <a:ext uri="{FF2B5EF4-FFF2-40B4-BE49-F238E27FC236}">
                <a16:creationId xmlns:a16="http://schemas.microsoft.com/office/drawing/2014/main" id="{325EF6CC-2715-4CD0-1FFA-FFC94479830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426950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18D3-BEAE-ECD5-308A-68696C660FE1}"/>
              </a:ext>
            </a:extLst>
          </p:cNvPr>
          <p:cNvSpPr>
            <a:spLocks noGrp="1"/>
          </p:cNvSpPr>
          <p:nvPr>
            <p:ph type="title"/>
          </p:nvPr>
        </p:nvSpPr>
        <p:spPr/>
        <p:txBody>
          <a:bodyPr/>
          <a:lstStyle/>
          <a:p>
            <a:r>
              <a:rPr lang="en-IN" dirty="0"/>
              <a:t>Payment gateway page</a:t>
            </a:r>
          </a:p>
        </p:txBody>
      </p:sp>
      <p:pic>
        <p:nvPicPr>
          <p:cNvPr id="5" name="Content Placeholder 4">
            <a:extLst>
              <a:ext uri="{FF2B5EF4-FFF2-40B4-BE49-F238E27FC236}">
                <a16:creationId xmlns:a16="http://schemas.microsoft.com/office/drawing/2014/main" id="{4F8E1CC2-F3E6-7802-A918-324D401052B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1226582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0729-5C01-AA8B-40A4-C4E59A7F7A1D}"/>
              </a:ext>
            </a:extLst>
          </p:cNvPr>
          <p:cNvSpPr>
            <a:spLocks noGrp="1"/>
          </p:cNvSpPr>
          <p:nvPr>
            <p:ph type="title"/>
          </p:nvPr>
        </p:nvSpPr>
        <p:spPr/>
        <p:txBody>
          <a:bodyPr/>
          <a:lstStyle/>
          <a:p>
            <a:r>
              <a:rPr lang="en-IN" dirty="0"/>
              <a:t>Order summary page</a:t>
            </a:r>
          </a:p>
        </p:txBody>
      </p:sp>
      <p:pic>
        <p:nvPicPr>
          <p:cNvPr id="5" name="Content Placeholder 4">
            <a:extLst>
              <a:ext uri="{FF2B5EF4-FFF2-40B4-BE49-F238E27FC236}">
                <a16:creationId xmlns:a16="http://schemas.microsoft.com/office/drawing/2014/main" id="{335D5D7F-AC2F-1808-73F8-52A7E818F0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2128" y="1230313"/>
            <a:ext cx="5517443" cy="3103562"/>
          </a:xfrm>
        </p:spPr>
      </p:pic>
    </p:spTree>
    <p:extLst>
      <p:ext uri="{BB962C8B-B14F-4D97-AF65-F5344CB8AC3E}">
        <p14:creationId xmlns:p14="http://schemas.microsoft.com/office/powerpoint/2010/main" val="242363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Output</a:t>
            </a:r>
          </a:p>
        </p:txBody>
      </p:sp>
      <p:pic>
        <p:nvPicPr>
          <p:cNvPr id="7" name="Content Placeholder 6" descr="Screenshot (201).png"/>
          <p:cNvPicPr>
            <a:picLocks noGrp="1" noChangeAspect="1"/>
          </p:cNvPicPr>
          <p:nvPr>
            <p:ph idx="1"/>
          </p:nvPr>
        </p:nvPicPr>
        <p:blipFill>
          <a:blip r:embed="rId2" cstate="print"/>
          <a:stretch>
            <a:fillRect/>
          </a:stretch>
        </p:blipFill>
        <p:spPr>
          <a:xfrm>
            <a:off x="381000" y="1047750"/>
            <a:ext cx="4114800" cy="3581400"/>
          </a:xfrm>
        </p:spPr>
      </p:pic>
      <p:pic>
        <p:nvPicPr>
          <p:cNvPr id="8" name="Content Placeholder 7" descr="Screenshot (200).png"/>
          <p:cNvPicPr>
            <a:picLocks noGrp="1" noChangeAspect="1"/>
          </p:cNvPicPr>
          <p:nvPr>
            <p:ph idx="2"/>
          </p:nvPr>
        </p:nvPicPr>
        <p:blipFill>
          <a:blip r:embed="rId3" cstate="print"/>
          <a:stretch>
            <a:fillRect/>
          </a:stretch>
        </p:blipFill>
        <p:spPr>
          <a:xfrm>
            <a:off x="4743450" y="895350"/>
            <a:ext cx="4019550" cy="3733800"/>
          </a:xfrm>
        </p:spPr>
      </p:pic>
    </p:spTree>
    <p:extLst>
      <p:ext uri="{BB962C8B-B14F-4D97-AF65-F5344CB8AC3E}">
        <p14:creationId xmlns:p14="http://schemas.microsoft.com/office/powerpoint/2010/main" val="1188849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Output</a:t>
            </a:r>
          </a:p>
        </p:txBody>
      </p:sp>
      <p:pic>
        <p:nvPicPr>
          <p:cNvPr id="5" name="Content Placeholder 4" descr="Screenshot (178).png"/>
          <p:cNvPicPr>
            <a:picLocks noGrp="1" noChangeAspect="1"/>
          </p:cNvPicPr>
          <p:nvPr>
            <p:ph idx="1"/>
          </p:nvPr>
        </p:nvPicPr>
        <p:blipFill>
          <a:blip r:embed="rId2" cstate="print"/>
          <a:stretch>
            <a:fillRect/>
          </a:stretch>
        </p:blipFill>
        <p:spPr>
          <a:xfrm>
            <a:off x="381000" y="1047750"/>
            <a:ext cx="4191000" cy="3733800"/>
          </a:xfrm>
        </p:spPr>
      </p:pic>
      <p:pic>
        <p:nvPicPr>
          <p:cNvPr id="6" name="Content Placeholder 5" descr="Screenshot (179).png"/>
          <p:cNvPicPr>
            <a:picLocks noGrp="1" noChangeAspect="1"/>
          </p:cNvPicPr>
          <p:nvPr>
            <p:ph idx="2"/>
          </p:nvPr>
        </p:nvPicPr>
        <p:blipFill>
          <a:blip r:embed="rId3" cstate="print"/>
          <a:stretch>
            <a:fillRect/>
          </a:stretch>
        </p:blipFill>
        <p:spPr>
          <a:xfrm>
            <a:off x="4743450" y="1047750"/>
            <a:ext cx="4019550" cy="37338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Output</a:t>
            </a:r>
          </a:p>
        </p:txBody>
      </p:sp>
      <p:pic>
        <p:nvPicPr>
          <p:cNvPr id="5" name="Content Placeholder 4" descr="Screenshot (185).png"/>
          <p:cNvPicPr>
            <a:picLocks noGrp="1" noChangeAspect="1"/>
          </p:cNvPicPr>
          <p:nvPr>
            <p:ph idx="1"/>
          </p:nvPr>
        </p:nvPicPr>
        <p:blipFill>
          <a:blip r:embed="rId2" cstate="print"/>
          <a:stretch>
            <a:fillRect/>
          </a:stretch>
        </p:blipFill>
        <p:spPr>
          <a:xfrm>
            <a:off x="304800" y="1123950"/>
            <a:ext cx="4095750" cy="3581400"/>
          </a:xfrm>
        </p:spPr>
      </p:pic>
      <p:pic>
        <p:nvPicPr>
          <p:cNvPr id="6" name="Content Placeholder 5" descr="Screenshot (184).png"/>
          <p:cNvPicPr>
            <a:picLocks noGrp="1" noChangeAspect="1"/>
          </p:cNvPicPr>
          <p:nvPr>
            <p:ph idx="2"/>
          </p:nvPr>
        </p:nvPicPr>
        <p:blipFill>
          <a:blip r:embed="rId3" cstate="print"/>
          <a:stretch>
            <a:fillRect/>
          </a:stretch>
        </p:blipFill>
        <p:spPr>
          <a:xfrm>
            <a:off x="4743450" y="1047750"/>
            <a:ext cx="3943350" cy="36576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Output</a:t>
            </a:r>
          </a:p>
        </p:txBody>
      </p:sp>
      <p:pic>
        <p:nvPicPr>
          <p:cNvPr id="5" name="Content Placeholder 4" descr="Screenshot (196).png"/>
          <p:cNvPicPr>
            <a:picLocks noGrp="1" noChangeAspect="1"/>
          </p:cNvPicPr>
          <p:nvPr>
            <p:ph idx="1"/>
          </p:nvPr>
        </p:nvPicPr>
        <p:blipFill>
          <a:blip r:embed="rId2" cstate="print"/>
          <a:stretch>
            <a:fillRect/>
          </a:stretch>
        </p:blipFill>
        <p:spPr>
          <a:xfrm>
            <a:off x="781050" y="1047750"/>
            <a:ext cx="3619500" cy="3733800"/>
          </a:xfrm>
        </p:spPr>
      </p:pic>
      <p:pic>
        <p:nvPicPr>
          <p:cNvPr id="6" name="Content Placeholder 5" descr="Screenshot (198).png"/>
          <p:cNvPicPr>
            <a:picLocks noGrp="1" noChangeAspect="1"/>
          </p:cNvPicPr>
          <p:nvPr>
            <p:ph idx="2"/>
          </p:nvPr>
        </p:nvPicPr>
        <p:blipFill>
          <a:blip r:embed="rId3" cstate="print"/>
          <a:stretch>
            <a:fillRect/>
          </a:stretch>
        </p:blipFill>
        <p:spPr>
          <a:xfrm>
            <a:off x="4724400" y="971550"/>
            <a:ext cx="4019550" cy="38862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B18DE6-77F1-4CBD-B7B2-797C3014B3C7}"/>
              </a:ext>
            </a:extLst>
          </p:cNvPr>
          <p:cNvSpPr>
            <a:spLocks noGrp="1"/>
          </p:cNvSpPr>
          <p:nvPr>
            <p:ph type="title"/>
          </p:nvPr>
        </p:nvSpPr>
        <p:spPr/>
        <p:txBody>
          <a:bodyPr/>
          <a:lstStyle/>
          <a:p>
            <a:r>
              <a:rPr lang="en-IN" dirty="0"/>
              <a:t>References</a:t>
            </a:r>
          </a:p>
        </p:txBody>
      </p:sp>
      <p:sp>
        <p:nvSpPr>
          <p:cNvPr id="6" name="Content Placeholder 5">
            <a:extLst>
              <a:ext uri="{FF2B5EF4-FFF2-40B4-BE49-F238E27FC236}">
                <a16:creationId xmlns:a16="http://schemas.microsoft.com/office/drawing/2014/main" id="{0B2EE616-A7DB-41EB-09CC-1412A5D566EE}"/>
              </a:ext>
            </a:extLst>
          </p:cNvPr>
          <p:cNvSpPr>
            <a:spLocks noGrp="1"/>
          </p:cNvSpPr>
          <p:nvPr>
            <p:ph idx="1"/>
          </p:nvPr>
        </p:nvSpPr>
        <p:spPr/>
        <p:txBody>
          <a:bodyPr/>
          <a:lstStyle/>
          <a:p>
            <a:r>
              <a:rPr lang="en-IN" dirty="0">
                <a:hlinkClick r:id="rId2"/>
              </a:rPr>
              <a:t>https://angular.io/</a:t>
            </a:r>
            <a:endParaRPr lang="en-IN" dirty="0"/>
          </a:p>
          <a:p>
            <a:r>
              <a:rPr lang="en-IN" dirty="0">
                <a:hlinkClick r:id="rId3"/>
              </a:rPr>
              <a:t>https://spring.io/projects/spring-boot</a:t>
            </a:r>
            <a:endParaRPr lang="en-IN" dirty="0"/>
          </a:p>
          <a:p>
            <a:r>
              <a:rPr lang="en-IN" dirty="0">
                <a:hlinkClick r:id="rId4"/>
              </a:rPr>
              <a:t>https://www.tutorialspoint.com/spring_boot/</a:t>
            </a:r>
            <a:endParaRPr lang="en-IN" dirty="0"/>
          </a:p>
          <a:p>
            <a:r>
              <a:rPr lang="en-IN" dirty="0">
                <a:hlinkClick r:id="rId5"/>
              </a:rPr>
              <a:t>https://getbootstrap.com/</a:t>
            </a:r>
            <a:endParaRPr lang="en-IN" dirty="0"/>
          </a:p>
          <a:p>
            <a:r>
              <a:rPr lang="en-IN" dirty="0">
                <a:hlinkClick r:id="rId6"/>
              </a:rPr>
              <a:t>https://www.w3schools.com/angular/</a:t>
            </a:r>
            <a:endParaRPr lang="en-IN" dirty="0"/>
          </a:p>
          <a:p>
            <a:endParaRPr lang="en-IN" dirty="0"/>
          </a:p>
        </p:txBody>
      </p:sp>
    </p:spTree>
    <p:extLst>
      <p:ext uri="{BB962C8B-B14F-4D97-AF65-F5344CB8AC3E}">
        <p14:creationId xmlns:p14="http://schemas.microsoft.com/office/powerpoint/2010/main" val="382046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E60B-1036-C707-9F40-693EEEAE8363}"/>
              </a:ext>
            </a:extLst>
          </p:cNvPr>
          <p:cNvSpPr>
            <a:spLocks noGrp="1"/>
          </p:cNvSpPr>
          <p:nvPr>
            <p:ph type="title"/>
          </p:nvPr>
        </p:nvSpPr>
        <p:spPr>
          <a:xfrm>
            <a:off x="-457200" y="57150"/>
            <a:ext cx="6940089" cy="571500"/>
          </a:xfrm>
        </p:spPr>
        <p:txBody>
          <a:bodyPr/>
          <a:lstStyle/>
          <a:p>
            <a:r>
              <a:rPr lang="en-IN" dirty="0"/>
              <a:t>	INTRODUCTION</a:t>
            </a:r>
          </a:p>
        </p:txBody>
      </p:sp>
      <p:sp>
        <p:nvSpPr>
          <p:cNvPr id="3" name="Content Placeholder 2">
            <a:extLst>
              <a:ext uri="{FF2B5EF4-FFF2-40B4-BE49-F238E27FC236}">
                <a16:creationId xmlns:a16="http://schemas.microsoft.com/office/drawing/2014/main" id="{71033366-3091-0672-05A8-003FC051BAB9}"/>
              </a:ext>
            </a:extLst>
          </p:cNvPr>
          <p:cNvSpPr>
            <a:spLocks noGrp="1"/>
          </p:cNvSpPr>
          <p:nvPr>
            <p:ph idx="1"/>
          </p:nvPr>
        </p:nvSpPr>
        <p:spPr>
          <a:xfrm>
            <a:off x="381000" y="895350"/>
            <a:ext cx="6940089" cy="3886200"/>
          </a:xfrm>
        </p:spPr>
        <p:txBody>
          <a:bodyPr>
            <a:noAutofit/>
          </a:bodyPr>
          <a:lstStyle/>
          <a:p>
            <a:pPr algn="just"/>
            <a:r>
              <a:rPr lang="en-US" sz="1600" dirty="0"/>
              <a:t>The "Online Food Delivery System" has been developed to override the problems prevailing in the practicing manual system Moreover, this system is designed for the particular need of the company to carry out operations in a smooth and effective manner.</a:t>
            </a:r>
          </a:p>
          <a:p>
            <a:pPr algn="just"/>
            <a:r>
              <a:rPr lang="en-US" sz="1600" dirty="0"/>
              <a:t>The application is reduced as much as possible to avoid errors while entering the data. It also provides error message while entering invalid data. Thus, by this all it proves it is user-friendly.</a:t>
            </a:r>
          </a:p>
          <a:p>
            <a:pPr algn="just"/>
            <a:r>
              <a:rPr lang="en-US" sz="1600" dirty="0"/>
              <a:t>Every organization, whether big or small, has challenges to overcome and managing the information of Category, Food Item, Order, Payment, Confirm Order.</a:t>
            </a:r>
            <a:endParaRPr lang="en-IN" sz="1600" dirty="0"/>
          </a:p>
        </p:txBody>
      </p:sp>
    </p:spTree>
    <p:extLst>
      <p:ext uri="{BB962C8B-B14F-4D97-AF65-F5344CB8AC3E}">
        <p14:creationId xmlns:p14="http://schemas.microsoft.com/office/powerpoint/2010/main" val="301072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BA02-C04D-E977-BB83-055A1023E919}"/>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855DC01-7C10-A40E-FC59-217669F94377}"/>
              </a:ext>
            </a:extLst>
          </p:cNvPr>
          <p:cNvSpPr>
            <a:spLocks noGrp="1"/>
          </p:cNvSpPr>
          <p:nvPr>
            <p:ph idx="1"/>
          </p:nvPr>
        </p:nvSpPr>
        <p:spPr/>
        <p:txBody>
          <a:bodyPr/>
          <a:lstStyle/>
          <a:p>
            <a:pPr algn="just"/>
            <a:r>
              <a:rPr lang="en-US" b="0" i="0" dirty="0">
                <a:effectLst/>
                <a:latin typeface="Arial" panose="020B0604020202020204" pitchFamily="34" charset="0"/>
              </a:rPr>
              <a:t>To provide a bug-free Online Food Delivery system to Users as well as Admin.</a:t>
            </a:r>
          </a:p>
          <a:p>
            <a:pPr algn="just"/>
            <a:r>
              <a:rPr lang="en-US" b="0" i="0" dirty="0">
                <a:effectLst/>
                <a:latin typeface="Arial" panose="020B0604020202020204" pitchFamily="34" charset="0"/>
              </a:rPr>
              <a:t>The main objective is here to provide a nice and secure platform for Ordering Food.</a:t>
            </a:r>
          </a:p>
          <a:p>
            <a:pPr algn="just"/>
            <a:r>
              <a:rPr lang="en-US" b="0" i="0" dirty="0">
                <a:effectLst/>
                <a:latin typeface="Arial" panose="020B0604020202020204" pitchFamily="34" charset="0"/>
              </a:rPr>
              <a:t>To maintain the records of Product, Category available into the system</a:t>
            </a:r>
            <a:endParaRPr lang="en-IN" dirty="0"/>
          </a:p>
        </p:txBody>
      </p:sp>
    </p:spTree>
    <p:extLst>
      <p:ext uri="{BB962C8B-B14F-4D97-AF65-F5344CB8AC3E}">
        <p14:creationId xmlns:p14="http://schemas.microsoft.com/office/powerpoint/2010/main" val="843951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3226-9236-37EA-8A1B-EED9622A1AD8}"/>
              </a:ext>
            </a:extLst>
          </p:cNvPr>
          <p:cNvSpPr>
            <a:spLocks noGrp="1"/>
          </p:cNvSpPr>
          <p:nvPr>
            <p:ph type="title"/>
          </p:nvPr>
        </p:nvSpPr>
        <p:spPr>
          <a:xfrm>
            <a:off x="-457200" y="133350"/>
            <a:ext cx="6940089" cy="571500"/>
          </a:xfrm>
        </p:spPr>
        <p:txBody>
          <a:bodyPr/>
          <a:lstStyle/>
          <a:p>
            <a:r>
              <a:rPr lang="en-IN" sz="3600" dirty="0"/>
              <a:t>	Tools/Technologies</a:t>
            </a:r>
          </a:p>
        </p:txBody>
      </p:sp>
      <p:sp>
        <p:nvSpPr>
          <p:cNvPr id="3" name="Content Placeholder 2">
            <a:extLst>
              <a:ext uri="{FF2B5EF4-FFF2-40B4-BE49-F238E27FC236}">
                <a16:creationId xmlns:a16="http://schemas.microsoft.com/office/drawing/2014/main" id="{F1258DC7-E7C4-92F0-FFA7-2C3A366DA0E9}"/>
              </a:ext>
            </a:extLst>
          </p:cNvPr>
          <p:cNvSpPr>
            <a:spLocks noGrp="1"/>
          </p:cNvSpPr>
          <p:nvPr>
            <p:ph idx="1"/>
          </p:nvPr>
        </p:nvSpPr>
        <p:spPr/>
        <p:txBody>
          <a:bodyPr/>
          <a:lstStyle/>
          <a:p>
            <a:pPr algn="just"/>
            <a:r>
              <a:rPr lang="en-IN" dirty="0"/>
              <a:t>Front End  - Angular</a:t>
            </a:r>
          </a:p>
          <a:p>
            <a:pPr algn="just"/>
            <a:r>
              <a:rPr lang="en-IN" dirty="0"/>
              <a:t>Server-Side - </a:t>
            </a:r>
            <a:r>
              <a:rPr lang="en-IN" dirty="0" err="1"/>
              <a:t>SpringBoot</a:t>
            </a:r>
            <a:endParaRPr lang="en-IN" dirty="0"/>
          </a:p>
          <a:p>
            <a:pPr algn="just"/>
            <a:r>
              <a:rPr lang="en-IN" dirty="0"/>
              <a:t>Back End - </a:t>
            </a:r>
            <a:r>
              <a:rPr lang="en-IN" dirty="0" err="1"/>
              <a:t>MySQL,Hibernate</a:t>
            </a:r>
            <a:endParaRPr lang="en-IN" dirty="0"/>
          </a:p>
          <a:p>
            <a:pPr algn="just"/>
            <a:endParaRPr lang="en-IN" dirty="0"/>
          </a:p>
        </p:txBody>
      </p:sp>
    </p:spTree>
    <p:extLst>
      <p:ext uri="{BB962C8B-B14F-4D97-AF65-F5344CB8AC3E}">
        <p14:creationId xmlns:p14="http://schemas.microsoft.com/office/powerpoint/2010/main" val="71562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A1A6144C-5438-44C7-92C1-89B51C97318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183D3E-0B43-4F7B-A58B-B9C154FDA909}"/>
              </a:ext>
            </a:extLst>
          </p:cNvPr>
          <p:cNvSpPr>
            <a:spLocks noGrp="1"/>
          </p:cNvSpPr>
          <p:nvPr>
            <p:ph type="title"/>
          </p:nvPr>
        </p:nvSpPr>
        <p:spPr>
          <a:xfrm>
            <a:off x="694305" y="971550"/>
            <a:ext cx="5965574" cy="1110580"/>
          </a:xfrm>
        </p:spPr>
        <p:txBody>
          <a:bodyPr rtlCol="0"/>
          <a:lstStyle/>
          <a:p>
            <a:r>
              <a:rPr lang="en-US" dirty="0"/>
              <a:t>Backend Content</a:t>
            </a:r>
          </a:p>
        </p:txBody>
      </p:sp>
    </p:spTree>
    <p:extLst>
      <p:ext uri="{3B36B1B6-0291-4EE7-BCF4-1C24E177E2F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94980610-8CBE-4170-895B-3831C1A77B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1C76BF-477B-4CCC-959A-90252B9128D2}"/>
              </a:ext>
            </a:extLst>
          </p:cNvPr>
          <p:cNvSpPr>
            <a:spLocks noGrp="1"/>
          </p:cNvSpPr>
          <p:nvPr>
            <p:ph type="title"/>
          </p:nvPr>
        </p:nvSpPr>
        <p:spPr/>
        <p:txBody>
          <a:bodyPr vert="horz" rtlCol="0">
            <a:normAutofit fontScale="90000"/>
          </a:bodyPr>
          <a:lstStyle/>
          <a:p>
            <a:r>
              <a:rPr lang="en-US" dirty="0"/>
              <a:t>Database Schema Design</a:t>
            </a:r>
          </a:p>
        </p:txBody>
      </p:sp>
      <p:pic>
        <p:nvPicPr>
          <p:cNvPr id="3" name="Content Placeholder 4">
            <a:extLst>
              <a:ext uri="{FDD0929F-7B9A-475B-85A7-C3D2803A13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19A16C-70EE-4941-A702-8D191A900172}"/>
              </a:ext>
            </a:extLst>
          </p:cNvPr>
          <p:cNvPicPr>
            <a:picLocks noGrp="1" noChangeAspect="1"/>
          </p:cNvPicPr>
          <p:nvPr>
            <p:ph idx="1"/>
          </p:nvPr>
        </p:nvPicPr>
        <p:blipFill>
          <a:blip r:embed="rId2" cstate="print"/>
          <a:srcRect t="5741" b="5741"/>
          <a:stretch>
            <a:fillRect/>
          </a:stretch>
        </p:blipFill>
        <p:spPr>
          <a:noFill/>
        </p:spPr>
      </p:pic>
    </p:spTree>
    <p:extLst>
      <p:ext uri="{3D8DC9E2-8A25-4E3B-9B94-019874CEF92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C4C94FF3-3723-4E34-BE68-B8B4A1FC57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4CF8E1-0D05-4629-AFAE-DA007C3B88A2}"/>
              </a:ext>
            </a:extLst>
          </p:cNvPr>
          <p:cNvSpPr>
            <a:spLocks noGrp="1"/>
          </p:cNvSpPr>
          <p:nvPr>
            <p:ph type="title"/>
          </p:nvPr>
        </p:nvSpPr>
        <p:spPr/>
        <p:txBody>
          <a:bodyPr rtlCol="0"/>
          <a:lstStyle/>
          <a:p>
            <a:r>
              <a:rPr lang="en-US" dirty="0"/>
              <a:t>Spring boot</a:t>
            </a:r>
          </a:p>
        </p:txBody>
      </p:sp>
      <p:sp>
        <p:nvSpPr>
          <p:cNvPr id="3" name="Content Placeholder 2">
            <a:extLst>
              <a:ext uri="{950ED42A-7002-4789-B431-1DC3A93CD4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E95EAB-FEBC-4509-8523-B2F22DF7B2D8}"/>
              </a:ext>
            </a:extLst>
          </p:cNvPr>
          <p:cNvSpPr>
            <a:spLocks noGrp="1"/>
          </p:cNvSpPr>
          <p:nvPr>
            <p:ph idx="1"/>
          </p:nvPr>
        </p:nvSpPr>
        <p:spPr/>
        <p:txBody>
          <a:bodyPr rtlCol="0"/>
          <a:lstStyle/>
          <a:p>
            <a:r>
              <a:rPr lang="en-US" b="0" i="0" dirty="0">
                <a:latin typeface="arial"/>
              </a:rPr>
              <a:t>Spring Boot is </a:t>
            </a:r>
            <a:r>
              <a:rPr lang="en-US" i="0" dirty="0">
                <a:latin typeface="arial"/>
              </a:rPr>
              <a:t>a Java framework, built on top of the Spring, used for developing web applications</a:t>
            </a:r>
            <a:r>
              <a:rPr lang="en-US" b="0" i="0" dirty="0">
                <a:latin typeface="arial"/>
              </a:rPr>
              <a:t>.</a:t>
            </a:r>
          </a:p>
          <a:p>
            <a:r>
              <a:rPr lang="en-US" i="0" dirty="0">
                <a:latin typeface="arial"/>
              </a:rPr>
              <a:t>Spring Boot is a backend framework </a:t>
            </a:r>
            <a:r>
              <a:rPr lang="en-US" b="0" i="0" dirty="0">
                <a:latin typeface="arial"/>
              </a:rPr>
              <a:t>that has become a major player in the enterprise Java </a:t>
            </a:r>
            <a:r>
              <a:rPr lang="en-US" b="0" i="0" dirty="0" err="1">
                <a:latin typeface="arial"/>
              </a:rPr>
              <a:t>EE</a:t>
            </a:r>
            <a:r>
              <a:rPr lang="en-US" b="0" i="0" dirty="0">
                <a:latin typeface="arial"/>
              </a:rPr>
              <a:t>.</a:t>
            </a:r>
          </a:p>
          <a:p>
            <a:r>
              <a:rPr lang="en-US" b="0" i="0" dirty="0">
                <a:latin typeface="arial"/>
              </a:rPr>
              <a:t>No requirement for complex XML configurations</a:t>
            </a:r>
            <a:r>
              <a:rPr lang="en-US" b="0" i="0" dirty="0">
                <a:solidFill>
                  <a:srgbClr val="BDC1C6"/>
                </a:solidFill>
                <a:latin typeface="arial"/>
              </a:rPr>
              <a:t>.</a:t>
            </a:r>
          </a:p>
          <a:p>
            <a:r>
              <a:rPr lang="en-US" b="0" i="0" dirty="0">
                <a:latin typeface="arial"/>
              </a:rPr>
              <a:t> It allows you to create REST APIs with minimal configurations.</a:t>
            </a:r>
          </a:p>
          <a:p>
            <a:endParaRPr lang="en-US" b="0" i="0" dirty="0">
              <a:latin typeface="arial"/>
            </a:endParaRPr>
          </a:p>
        </p:txBody>
      </p:sp>
    </p:spTree>
    <p:extLst>
      <p:ext uri="{CED9139A-2EB5-470F-946F-26363FBC663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66162088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3" val="Open Sans-light"/>
  <p:tag name="WEBFONT5" val="Open Sans-demi_bold"/>
</p:tagLst>
</file>

<file path=ppt/tags/tag2.xml><?xml version="1.0" encoding="utf-8"?>
<p:tagLst xmlns:a="http://schemas.openxmlformats.org/drawingml/2006/main" xmlns:r="http://schemas.openxmlformats.org/officeDocument/2006/relationships" xmlns:p="http://schemas.openxmlformats.org/presentationml/2006/main">
  <p:tag name="FONTWEIGHT:53:0:0" val="2"/>
</p:tagLst>
</file>

<file path=ppt/tags/tag3.xml><?xml version="1.0" encoding="utf-8"?>
<p:tagLst xmlns:a="http://schemas.openxmlformats.org/drawingml/2006/main" xmlns:r="http://schemas.openxmlformats.org/officeDocument/2006/relationships" xmlns:p="http://schemas.openxmlformats.org/presentationml/2006/main">
  <p:tag name="FONTWEIGHT:3:0:0" val="6"/>
  <p:tag name="FONTWEIGHT:5:0:0" val="6"/>
</p:tagLst>
</file>

<file path=ppt/tags/tag4.xml><?xml version="1.0" encoding="utf-8"?>
<p:tagLst xmlns:a="http://schemas.openxmlformats.org/drawingml/2006/main" xmlns:r="http://schemas.openxmlformats.org/officeDocument/2006/relationships" xmlns:p="http://schemas.openxmlformats.org/presentationml/2006/main">
  <p:tag name="FONTWEIGHT:53:0:0" val="2"/>
</p:tagLst>
</file>

<file path=ppt/tags/tag5.xml><?xml version="1.0" encoding="utf-8"?>
<p:tagLst xmlns:a="http://schemas.openxmlformats.org/drawingml/2006/main" xmlns:r="http://schemas.openxmlformats.org/officeDocument/2006/relationships" xmlns:p="http://schemas.openxmlformats.org/presentationml/2006/main">
  <p:tag name="FONTWEIGHT:3:0:0" val="6"/>
  <p:tag name="FONTWEIGHT:5:0:0" val="6"/>
</p:tagLst>
</file>

<file path=ppt/tags/tag6.xml><?xml version="1.0" encoding="utf-8"?>
<p:tagLst xmlns:a="http://schemas.openxmlformats.org/drawingml/2006/main" xmlns:r="http://schemas.openxmlformats.org/officeDocument/2006/relationships" xmlns:p="http://schemas.openxmlformats.org/presentationml/2006/main">
  <p:tag name="FONTWEIGHT:53:0:0" val="2"/>
</p:tagLst>
</file>

<file path=ppt/tags/tag7.xml><?xml version="1.0" encoding="utf-8"?>
<p:tagLst xmlns:a="http://schemas.openxmlformats.org/drawingml/2006/main" xmlns:r="http://schemas.openxmlformats.org/officeDocument/2006/relationships" xmlns:p="http://schemas.openxmlformats.org/presentationml/2006/main">
  <p:tag name="FONTWEIGHT:3:0:0" val="6"/>
  <p:tag name="FONTWEIGHT:5:0:0" val="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ltural">
  <a:themeElements>
    <a:clrScheme name="Cultural">
      <a:dk1>
        <a:srgbClr val="000000"/>
      </a:dk1>
      <a:lt1>
        <a:srgbClr val="FFFFFF"/>
      </a:lt1>
      <a:dk2>
        <a:srgbClr val="9B896E"/>
      </a:dk2>
      <a:lt2>
        <a:srgbClr val="E9E2D8"/>
      </a:lt2>
      <a:accent1>
        <a:srgbClr val="FFBC3F"/>
      </a:accent1>
      <a:accent2>
        <a:srgbClr val="72432F"/>
      </a:accent2>
      <a:accent3>
        <a:srgbClr val="A3522E"/>
      </a:accent3>
      <a:accent4>
        <a:srgbClr val="FFD99B"/>
      </a:accent4>
      <a:accent5>
        <a:srgbClr val="D15328"/>
      </a:accent5>
      <a:accent6>
        <a:srgbClr val="C42C1D"/>
      </a:accent6>
      <a:hlink>
        <a:srgbClr val="D93700"/>
      </a:hlink>
      <a:folHlink>
        <a:srgbClr val="752907"/>
      </a:folHlink>
    </a:clrScheme>
    <a:fontScheme name="Cultural">
      <a:majorFont>
        <a:latin typeface="Oswald"/>
        <a:ea typeface=""/>
        <a:cs typeface=""/>
      </a:majorFont>
      <a:minorFont>
        <a:latin typeface="Open Sans"/>
        <a:ea typeface=""/>
        <a:cs typeface=""/>
      </a:minorFont>
    </a:fontScheme>
    <a:fmtScheme name="Cultural">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2700" cap="flat">
          <a:solidFill>
            <a:schemeClr val="accent3">
              <a:lumMod val="75000"/>
            </a:schemeClr>
          </a:solidFill>
          <a:prstDash val="solid"/>
          <a:round/>
        </a:ln>
      </a:spPr>
      <a:bodyPr vert="horz" rtlCol="0" anchor="ctr"/>
      <a:lstStyle>
        <a:lvl1pPr lvl="0" algn="ctr"/>
      </a:lstStyle>
    </a:lnDef>
  </a:objectDefaults>
  <a:extraClrSchemeLst/>
</a:theme>
</file>

<file path=ppt/theme/theme2.xml><?xml version="1.0" encoding="utf-8"?>
<a:theme xmlns:a="http://schemas.openxmlformats.org/drawingml/2006/main" name="Cultural">
  <a:themeElements>
    <a:clrScheme name="Cultural">
      <a:dk1>
        <a:srgbClr val="000000"/>
      </a:dk1>
      <a:lt1>
        <a:srgbClr val="FFFFFF"/>
      </a:lt1>
      <a:dk2>
        <a:srgbClr val="9B896E"/>
      </a:dk2>
      <a:lt2>
        <a:srgbClr val="E9E2D8"/>
      </a:lt2>
      <a:accent1>
        <a:srgbClr val="FFBC3F"/>
      </a:accent1>
      <a:accent2>
        <a:srgbClr val="72432F"/>
      </a:accent2>
      <a:accent3>
        <a:srgbClr val="A3522E"/>
      </a:accent3>
      <a:accent4>
        <a:srgbClr val="FFD99B"/>
      </a:accent4>
      <a:accent5>
        <a:srgbClr val="D15328"/>
      </a:accent5>
      <a:accent6>
        <a:srgbClr val="C42C1D"/>
      </a:accent6>
      <a:hlink>
        <a:srgbClr val="D93700"/>
      </a:hlink>
      <a:folHlink>
        <a:srgbClr val="752907"/>
      </a:folHlink>
    </a:clrScheme>
    <a:fontScheme name="Cultural">
      <a:majorFont>
        <a:latin typeface="Oswald"/>
        <a:ea typeface=""/>
        <a:cs typeface=""/>
      </a:majorFont>
      <a:minorFont>
        <a:latin typeface="Open Sans"/>
        <a:ea typeface=""/>
        <a:cs typeface=""/>
      </a:minorFont>
    </a:fontScheme>
    <a:fmtScheme name="Cultural">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2700" cap="flat">
          <a:solidFill>
            <a:schemeClr val="accent3">
              <a:lumMod val="75000"/>
            </a:schemeClr>
          </a:solidFill>
          <a:prstDash val="solid"/>
          <a:round/>
        </a:ln>
      </a:spPr>
      <a:bodyPr vert="horz" rtlCol="0" anchor="ctr"/>
      <a:lstStyle>
        <a:lvl1pPr lvl="0" algn="ctr"/>
      </a:lstStyle>
    </a:lnDef>
  </a:objectDefaults>
  <a:extraClrSchemeLst/>
</a:theme>
</file>

<file path=ppt/theme/theme3.xml><?xml version="1.0" encoding="utf-8"?>
<a:theme xmlns:a="http://schemas.openxmlformats.org/drawingml/2006/main" name="Cultural">
  <a:themeElements>
    <a:clrScheme name="Cultural">
      <a:dk1>
        <a:srgbClr val="000000"/>
      </a:dk1>
      <a:lt1>
        <a:srgbClr val="FFFFFF"/>
      </a:lt1>
      <a:dk2>
        <a:srgbClr val="9B896E"/>
      </a:dk2>
      <a:lt2>
        <a:srgbClr val="E9E2D8"/>
      </a:lt2>
      <a:accent1>
        <a:srgbClr val="FFBC3F"/>
      </a:accent1>
      <a:accent2>
        <a:srgbClr val="72432F"/>
      </a:accent2>
      <a:accent3>
        <a:srgbClr val="A3522E"/>
      </a:accent3>
      <a:accent4>
        <a:srgbClr val="FFD99B"/>
      </a:accent4>
      <a:accent5>
        <a:srgbClr val="D15328"/>
      </a:accent5>
      <a:accent6>
        <a:srgbClr val="C42C1D"/>
      </a:accent6>
      <a:hlink>
        <a:srgbClr val="D93700"/>
      </a:hlink>
      <a:folHlink>
        <a:srgbClr val="752907"/>
      </a:folHlink>
    </a:clrScheme>
    <a:fontScheme name="Cultural">
      <a:majorFont>
        <a:latin typeface="Oswald"/>
        <a:ea typeface=""/>
        <a:cs typeface=""/>
      </a:majorFont>
      <a:minorFont>
        <a:latin typeface="Open Sans"/>
        <a:ea typeface=""/>
        <a:cs typeface=""/>
      </a:minorFont>
    </a:fontScheme>
    <a:fmtScheme name="Cultural">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2700" cap="flat">
          <a:solidFill>
            <a:schemeClr val="accent3">
              <a:lumMod val="75000"/>
            </a:schemeClr>
          </a:solidFill>
          <a:prstDash val="solid"/>
          <a:round/>
        </a:ln>
      </a:spPr>
      <a:bodyPr vert="horz" rtlCol="0" anchor="ctr"/>
      <a:lstStyle>
        <a:lvl1pPr lvl="0" algn="ctr"/>
      </a:lstStyle>
    </a:lnDef>
  </a:objectDefaults>
  <a:extraClrSchemeLst/>
</a:theme>
</file>

<file path=ppt/theme/theme4.xml><?xml version="1.0" encoding="utf-8"?>
<a:theme xmlns:a="http://schemas.openxmlformats.org/drawingml/2006/main" name="Cultural">
  <a:themeElements>
    <a:clrScheme name="Cultural">
      <a:dk1>
        <a:srgbClr val="000000"/>
      </a:dk1>
      <a:lt1>
        <a:srgbClr val="FFFFFF"/>
      </a:lt1>
      <a:dk2>
        <a:srgbClr val="9B896E"/>
      </a:dk2>
      <a:lt2>
        <a:srgbClr val="E9E2D8"/>
      </a:lt2>
      <a:accent1>
        <a:srgbClr val="FFBC3F"/>
      </a:accent1>
      <a:accent2>
        <a:srgbClr val="72432F"/>
      </a:accent2>
      <a:accent3>
        <a:srgbClr val="A3522E"/>
      </a:accent3>
      <a:accent4>
        <a:srgbClr val="FFD99B"/>
      </a:accent4>
      <a:accent5>
        <a:srgbClr val="D15328"/>
      </a:accent5>
      <a:accent6>
        <a:srgbClr val="C42C1D"/>
      </a:accent6>
      <a:hlink>
        <a:srgbClr val="D93700"/>
      </a:hlink>
      <a:folHlink>
        <a:srgbClr val="752907"/>
      </a:folHlink>
    </a:clrScheme>
    <a:fontScheme name="Cultural">
      <a:majorFont>
        <a:latin typeface="Oswald"/>
        <a:ea typeface=""/>
        <a:cs typeface=""/>
      </a:majorFont>
      <a:minorFont>
        <a:latin typeface="Open Sans"/>
        <a:ea typeface=""/>
        <a:cs typeface=""/>
      </a:minorFont>
    </a:fontScheme>
    <a:fmtScheme name="Cultural">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2700" cap="flat">
          <a:solidFill>
            <a:schemeClr val="accent3">
              <a:lumMod val="75000"/>
            </a:schemeClr>
          </a:solidFill>
          <a:prstDash val="solid"/>
          <a:round/>
        </a:ln>
      </a:spPr>
      <a:bodyPr vert="horz"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263</TotalTime>
  <Words>1364</Words>
  <Application>Microsoft Office PowerPoint</Application>
  <PresentationFormat>On-screen Show (16:9)</PresentationFormat>
  <Paragraphs>145</Paragraphs>
  <Slides>37</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Wingdings</vt:lpstr>
      <vt:lpstr>-apple-system</vt:lpstr>
      <vt:lpstr>Times New Roman</vt:lpstr>
      <vt:lpstr>Open Sans-demi_bold</vt:lpstr>
      <vt:lpstr>Arial</vt:lpstr>
      <vt:lpstr>Open Sans</vt:lpstr>
      <vt:lpstr>Arial</vt:lpstr>
      <vt:lpstr>Source Sans Pro</vt:lpstr>
      <vt:lpstr>Oswald</vt:lpstr>
      <vt:lpstr>Calibri</vt:lpstr>
      <vt:lpstr>Open Sans-light</vt:lpstr>
      <vt:lpstr>Cultural</vt:lpstr>
      <vt:lpstr>Cultural</vt:lpstr>
      <vt:lpstr>Cultural</vt:lpstr>
      <vt:lpstr>Online Food Delivery </vt:lpstr>
      <vt:lpstr>226 java Rk batch-17 group-6 </vt:lpstr>
      <vt:lpstr>ABSTRACT </vt:lpstr>
      <vt:lpstr> INTRODUCTION</vt:lpstr>
      <vt:lpstr>OBJECTIVE</vt:lpstr>
      <vt:lpstr> Tools/Technologies</vt:lpstr>
      <vt:lpstr>Backend Content</vt:lpstr>
      <vt:lpstr>Database Schema Design</vt:lpstr>
      <vt:lpstr>Spring boot</vt:lpstr>
      <vt:lpstr>Rest API</vt:lpstr>
      <vt:lpstr>Backend Flow</vt:lpstr>
      <vt:lpstr>Dependencies and Annotations required: </vt:lpstr>
      <vt:lpstr>Dependencies and Annotations required: </vt:lpstr>
      <vt:lpstr>FRONTEND</vt:lpstr>
      <vt:lpstr>Angular</vt:lpstr>
      <vt:lpstr>FEATURES OF ANGULAR</vt:lpstr>
      <vt:lpstr>Components in Angular</vt:lpstr>
      <vt:lpstr>Flowchart</vt:lpstr>
      <vt:lpstr>Integration </vt:lpstr>
      <vt:lpstr>PowerPoint Presentation</vt:lpstr>
      <vt:lpstr>Testing In Spring BooT </vt:lpstr>
      <vt:lpstr>Types of Testing </vt:lpstr>
      <vt:lpstr>PowerPoint Presentation</vt:lpstr>
      <vt:lpstr>PowerPoint Presentation</vt:lpstr>
      <vt:lpstr>PowerPoint Presentation</vt:lpstr>
      <vt:lpstr>Screeenshots- home page </vt:lpstr>
      <vt:lpstr>Sign up </vt:lpstr>
      <vt:lpstr>Admin login</vt:lpstr>
      <vt:lpstr>Products page</vt:lpstr>
      <vt:lpstr>Cart page</vt:lpstr>
      <vt:lpstr>Payment gateway page</vt:lpstr>
      <vt:lpstr>Order summary page</vt:lpstr>
      <vt:lpstr>Testing Output</vt:lpstr>
      <vt:lpstr>Testing Output</vt:lpstr>
      <vt:lpstr>Testing Output</vt:lpstr>
      <vt:lpstr>Testing Output</vt:lpstr>
      <vt:lpstr>References</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Pranesh</dc:creator>
  <cp:lastModifiedBy>Dhanush siva</cp:lastModifiedBy>
  <cp:revision>17</cp:revision>
  <dcterms:created xsi:type="dcterms:W3CDTF">2022-10-19T12:05:00Z</dcterms:created>
  <dcterms:modified xsi:type="dcterms:W3CDTF">2022-10-21T05:10:23Z</dcterms:modified>
</cp:coreProperties>
</file>